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3" r:id="rId4"/>
  </p:sldMasterIdLst>
  <p:sldIdLst>
    <p:sldId id="259" r:id="rId5"/>
  </p:sldIdLst>
  <p:sldSz cx="42800588" cy="302752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3458" userDrawn="1">
          <p15:clr>
            <a:srgbClr val="A4A3A4"/>
          </p15:clr>
        </p15:guide>
        <p15:guide id="3" orient="horz" pos="956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tterson, Helen" initials="PH" lastIdx="1" clrIdx="0">
    <p:extLst>
      <p:ext uri="{19B8F6BF-5375-455C-9EA6-DF929625EA0E}">
        <p15:presenceInfo xmlns:p15="http://schemas.microsoft.com/office/powerpoint/2012/main" userId="S::ucyihcp@ucl.ac.uk::5f259b6b-27f6-4b09-8495-590a8edf876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3F7"/>
    <a:srgbClr val="E6E6E6"/>
    <a:srgbClr val="E6ECED"/>
    <a:srgbClr val="E5E5DE"/>
    <a:srgbClr val="F4F5EC"/>
    <a:srgbClr val="E6F5F6"/>
    <a:srgbClr val="F6F6F6"/>
    <a:srgbClr val="CCFFFF"/>
    <a:srgbClr val="DCD7DB"/>
    <a:srgbClr val="DCD2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D710E6-8A8D-094D-84A8-1059366548B0}" v="13" dt="2025-12-10T19:13:59.2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56" autoAdjust="0"/>
    <p:restoredTop sz="92359" autoAdjust="0"/>
  </p:normalViewPr>
  <p:slideViewPr>
    <p:cSldViewPr snapToGrid="0" showGuides="1">
      <p:cViewPr varScale="1">
        <p:scale>
          <a:sx n="34" d="100"/>
          <a:sy n="34" d="100"/>
        </p:scale>
        <p:origin x="72" y="280"/>
      </p:cViewPr>
      <p:guideLst>
        <p:guide pos="13458"/>
        <p:guide orient="horz" pos="956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commentAuthors" Target="commentAuthors.xml"/><Relationship Id="rId11"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A0 Landscape Poster - 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6"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8" name="Text Placeholder 7"/>
          <p:cNvSpPr>
            <a:spLocks noGrp="1"/>
          </p:cNvSpPr>
          <p:nvPr>
            <p:ph type="body" sz="quarter" idx="11" hasCustomPrompt="1"/>
          </p:nvPr>
        </p:nvSpPr>
        <p:spPr>
          <a:xfrm>
            <a:off x="1058785" y="4074785"/>
            <a:ext cx="35504166" cy="480131"/>
          </a:xfrm>
          <a:prstGeom prst="rect">
            <a:avLst/>
          </a:prstGeom>
        </p:spPr>
        <p:txBody>
          <a:bodyPr wrap="square" lIns="0">
            <a:spAutoFit/>
          </a:bodyPr>
          <a:lstStyle>
            <a:lvl1pPr marL="0" indent="0">
              <a:buNone/>
              <a:defRPr sz="2800" b="1">
                <a:solidFill>
                  <a:schemeClr val="bg1"/>
                </a:solidFill>
                <a:latin typeface="+mj-lt"/>
              </a:defRPr>
            </a:lvl1pPr>
          </a:lstStyle>
          <a:p>
            <a:pPr lvl="0"/>
            <a:r>
              <a:rPr lang="en-US" dirty="0"/>
              <a:t>Click to add </a:t>
            </a:r>
            <a:r>
              <a:rPr lang="en-US" dirty="0" err="1"/>
              <a:t>affilliations</a:t>
            </a:r>
            <a:r>
              <a:rPr lang="en-US" dirty="0"/>
              <a:t> – Arial bold 28pt</a:t>
            </a:r>
            <a:endParaRPr lang="en-GB" dirty="0"/>
          </a:p>
        </p:txBody>
      </p:sp>
      <p:sp>
        <p:nvSpPr>
          <p:cNvPr id="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0"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8"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329396397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8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0 Landscape Poster -  3 columns, 11 boxes v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6"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8" name="Text Placeholder 7"/>
          <p:cNvSpPr>
            <a:spLocks noGrp="1"/>
          </p:cNvSpPr>
          <p:nvPr>
            <p:ph type="body" sz="quarter" idx="11" hasCustomPrompt="1"/>
          </p:nvPr>
        </p:nvSpPr>
        <p:spPr>
          <a:xfrm>
            <a:off x="1058785" y="4074785"/>
            <a:ext cx="35504166" cy="480131"/>
          </a:xfrm>
          <a:prstGeom prst="rect">
            <a:avLst/>
          </a:prstGeom>
        </p:spPr>
        <p:txBody>
          <a:bodyPr wrap="square" lIns="0">
            <a:spAutoFit/>
          </a:bodyPr>
          <a:lstStyle>
            <a:lvl1pPr marL="0" indent="0">
              <a:buNone/>
              <a:defRPr sz="2800" b="1">
                <a:solidFill>
                  <a:schemeClr val="bg1"/>
                </a:solidFill>
                <a:latin typeface="+mj-lt"/>
              </a:defRPr>
            </a:lvl1pPr>
          </a:lstStyle>
          <a:p>
            <a:pPr lvl="0"/>
            <a:r>
              <a:rPr lang="en-US" dirty="0"/>
              <a:t>Click to add </a:t>
            </a:r>
            <a:r>
              <a:rPr lang="en-US" dirty="0" err="1"/>
              <a:t>affilliations</a:t>
            </a:r>
            <a:r>
              <a:rPr lang="en-US" dirty="0"/>
              <a:t> – Arial bold 28pt</a:t>
            </a:r>
            <a:endParaRPr lang="en-GB" dirty="0"/>
          </a:p>
        </p:txBody>
      </p:sp>
      <p:sp>
        <p:nvSpPr>
          <p:cNvPr id="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9" name="Rectangle 8">
            <a:extLst>
              <a:ext uri="{FF2B5EF4-FFF2-40B4-BE49-F238E27FC236}">
                <a16:creationId xmlns:a16="http://schemas.microsoft.com/office/drawing/2014/main" id="{8B43F24F-F0FB-412D-9664-1168B0AE1CEF}"/>
              </a:ext>
              <a:ext uri="{C183D7F6-B498-43B3-948B-1728B52AA6E4}">
                <adec:decorative xmlns:adec="http://schemas.microsoft.com/office/drawing/2017/decorative" val="1"/>
              </a:ext>
            </a:extLst>
          </p:cNvPr>
          <p:cNvSpPr/>
          <p:nvPr/>
        </p:nvSpPr>
        <p:spPr>
          <a:xfrm>
            <a:off x="1020132" y="5859463"/>
            <a:ext cx="17416624" cy="10505579"/>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5" name="Content Placeholder 4">
            <a:extLst>
              <a:ext uri="{FF2B5EF4-FFF2-40B4-BE49-F238E27FC236}">
                <a16:creationId xmlns:a16="http://schemas.microsoft.com/office/drawing/2014/main" id="{53CD4AAC-44F7-4065-A428-4A870F2B2CEF}"/>
              </a:ext>
            </a:extLst>
          </p:cNvPr>
          <p:cNvSpPr>
            <a:spLocks noGrp="1"/>
          </p:cNvSpPr>
          <p:nvPr>
            <p:ph sz="quarter" idx="15" hasCustomPrompt="1"/>
          </p:nvPr>
        </p:nvSpPr>
        <p:spPr>
          <a:xfrm>
            <a:off x="1022351" y="5859786"/>
            <a:ext cx="17415944" cy="1050489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0" name="Rectangle 9">
            <a:extLst>
              <a:ext uri="{FF2B5EF4-FFF2-40B4-BE49-F238E27FC236}">
                <a16:creationId xmlns:a16="http://schemas.microsoft.com/office/drawing/2014/main" id="{1AB46ECE-0E13-4515-9430-332A23640361}"/>
              </a:ext>
              <a:ext uri="{C183D7F6-B498-43B3-948B-1728B52AA6E4}">
                <adec:decorative xmlns:adec="http://schemas.microsoft.com/office/drawing/2017/decorative" val="1"/>
              </a:ext>
            </a:extLst>
          </p:cNvPr>
          <p:cNvSpPr/>
          <p:nvPr/>
        </p:nvSpPr>
        <p:spPr>
          <a:xfrm>
            <a:off x="1020132" y="17104383"/>
            <a:ext cx="9637974" cy="10490400"/>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3" name="Content Placeholder 32">
            <a:extLst>
              <a:ext uri="{FF2B5EF4-FFF2-40B4-BE49-F238E27FC236}">
                <a16:creationId xmlns:a16="http://schemas.microsoft.com/office/drawing/2014/main" id="{6BCD20C3-2203-4639-8AA5-6E0473699AB7}"/>
              </a:ext>
            </a:extLst>
          </p:cNvPr>
          <p:cNvSpPr>
            <a:spLocks noGrp="1"/>
          </p:cNvSpPr>
          <p:nvPr>
            <p:ph sz="quarter" idx="16" hasCustomPrompt="1"/>
          </p:nvPr>
        </p:nvSpPr>
        <p:spPr>
          <a:xfrm>
            <a:off x="1022351" y="17104383"/>
            <a:ext cx="9635332" cy="104904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1" name="Rectangle 10">
            <a:extLst>
              <a:ext uri="{FF2B5EF4-FFF2-40B4-BE49-F238E27FC236}">
                <a16:creationId xmlns:a16="http://schemas.microsoft.com/office/drawing/2014/main" id="{629FEC58-A4F3-4197-81B4-E6B1FBA9593F}"/>
              </a:ext>
              <a:ext uri="{C183D7F6-B498-43B3-948B-1728B52AA6E4}">
                <adec:decorative xmlns:adec="http://schemas.microsoft.com/office/drawing/2017/decorative" val="1"/>
              </a:ext>
            </a:extLst>
          </p:cNvPr>
          <p:cNvSpPr/>
          <p:nvPr/>
        </p:nvSpPr>
        <p:spPr>
          <a:xfrm>
            <a:off x="11391901" y="17105379"/>
            <a:ext cx="7044858" cy="10489404"/>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5" name="Content Placeholder 34">
            <a:extLst>
              <a:ext uri="{FF2B5EF4-FFF2-40B4-BE49-F238E27FC236}">
                <a16:creationId xmlns:a16="http://schemas.microsoft.com/office/drawing/2014/main" id="{E2C72D6E-B012-4960-AFAF-2935F5655271}"/>
              </a:ext>
            </a:extLst>
          </p:cNvPr>
          <p:cNvSpPr>
            <a:spLocks noGrp="1"/>
          </p:cNvSpPr>
          <p:nvPr>
            <p:ph sz="quarter" idx="17" hasCustomPrompt="1"/>
          </p:nvPr>
        </p:nvSpPr>
        <p:spPr>
          <a:xfrm>
            <a:off x="11390572" y="17103637"/>
            <a:ext cx="7047259" cy="1049114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7" name="Rectangle 16">
            <a:extLst>
              <a:ext uri="{FF2B5EF4-FFF2-40B4-BE49-F238E27FC236}">
                <a16:creationId xmlns:a16="http://schemas.microsoft.com/office/drawing/2014/main" id="{63912914-2747-4DDE-8D76-5195595D4A64}"/>
              </a:ext>
              <a:ext uri="{C183D7F6-B498-43B3-948B-1728B52AA6E4}">
                <adec:decorative xmlns:adec="http://schemas.microsoft.com/office/drawing/2017/decorative" val="1"/>
              </a:ext>
            </a:extLst>
          </p:cNvPr>
          <p:cNvSpPr/>
          <p:nvPr/>
        </p:nvSpPr>
        <p:spPr>
          <a:xfrm>
            <a:off x="19187327" y="5859464"/>
            <a:ext cx="12210169" cy="7696748"/>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6" name="Content Placeholder 35">
            <a:extLst>
              <a:ext uri="{FF2B5EF4-FFF2-40B4-BE49-F238E27FC236}">
                <a16:creationId xmlns:a16="http://schemas.microsoft.com/office/drawing/2014/main" id="{28C20B94-8FCB-4CD3-BA6F-B68019414536}"/>
              </a:ext>
            </a:extLst>
          </p:cNvPr>
          <p:cNvSpPr>
            <a:spLocks noGrp="1"/>
          </p:cNvSpPr>
          <p:nvPr>
            <p:ph sz="quarter" idx="18" hasCustomPrompt="1"/>
          </p:nvPr>
        </p:nvSpPr>
        <p:spPr>
          <a:xfrm>
            <a:off x="19186575" y="5858717"/>
            <a:ext cx="12210169" cy="769535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9" name="Rectangle 18">
            <a:extLst>
              <a:ext uri="{FF2B5EF4-FFF2-40B4-BE49-F238E27FC236}">
                <a16:creationId xmlns:a16="http://schemas.microsoft.com/office/drawing/2014/main" id="{1BEB6CBD-170B-4F09-B2F0-698A9A96E623}"/>
              </a:ext>
              <a:ext uri="{C183D7F6-B498-43B3-948B-1728B52AA6E4}">
                <adec:decorative xmlns:adec="http://schemas.microsoft.com/office/drawing/2017/decorative" val="1"/>
              </a:ext>
            </a:extLst>
          </p:cNvPr>
          <p:cNvSpPr/>
          <p:nvPr/>
        </p:nvSpPr>
        <p:spPr>
          <a:xfrm>
            <a:off x="19200978" y="14286397"/>
            <a:ext cx="12210169" cy="7692541"/>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7" name="Content Placeholder 36">
            <a:extLst>
              <a:ext uri="{FF2B5EF4-FFF2-40B4-BE49-F238E27FC236}">
                <a16:creationId xmlns:a16="http://schemas.microsoft.com/office/drawing/2014/main" id="{DCBBFD08-AD1E-491B-9C58-47D0A41FB674}"/>
              </a:ext>
            </a:extLst>
          </p:cNvPr>
          <p:cNvSpPr>
            <a:spLocks noGrp="1"/>
          </p:cNvSpPr>
          <p:nvPr>
            <p:ph sz="quarter" idx="19" hasCustomPrompt="1"/>
          </p:nvPr>
        </p:nvSpPr>
        <p:spPr>
          <a:xfrm>
            <a:off x="19200974" y="14285127"/>
            <a:ext cx="12210169" cy="769381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1" name="Rectangle 20">
            <a:extLst>
              <a:ext uri="{FF2B5EF4-FFF2-40B4-BE49-F238E27FC236}">
                <a16:creationId xmlns:a16="http://schemas.microsoft.com/office/drawing/2014/main" id="{F798A082-AC4D-4A8D-9CF2-9430DF1C5F78}"/>
              </a:ext>
              <a:ext uri="{C183D7F6-B498-43B3-948B-1728B52AA6E4}">
                <adec:decorative xmlns:adec="http://schemas.microsoft.com/office/drawing/2017/decorative" val="1"/>
              </a:ext>
            </a:extLst>
          </p:cNvPr>
          <p:cNvSpPr/>
          <p:nvPr/>
        </p:nvSpPr>
        <p:spPr>
          <a:xfrm>
            <a:off x="19200979" y="22703580"/>
            <a:ext cx="12211605" cy="4891203"/>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8" name="Content Placeholder 37">
            <a:extLst>
              <a:ext uri="{FF2B5EF4-FFF2-40B4-BE49-F238E27FC236}">
                <a16:creationId xmlns:a16="http://schemas.microsoft.com/office/drawing/2014/main" id="{69CB0982-D2DA-488C-998B-7DC9B88A3E1C}"/>
              </a:ext>
            </a:extLst>
          </p:cNvPr>
          <p:cNvSpPr>
            <a:spLocks noGrp="1"/>
          </p:cNvSpPr>
          <p:nvPr>
            <p:ph sz="quarter" idx="20" hasCustomPrompt="1"/>
          </p:nvPr>
        </p:nvSpPr>
        <p:spPr>
          <a:xfrm>
            <a:off x="19200976" y="22703644"/>
            <a:ext cx="12210168" cy="4891139"/>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2" name="Rectangle 11">
            <a:extLst>
              <a:ext uri="{FF2B5EF4-FFF2-40B4-BE49-F238E27FC236}">
                <a16:creationId xmlns:a16="http://schemas.microsoft.com/office/drawing/2014/main" id="{DE17EA3D-1D97-402B-951A-07B65353F3E1}"/>
              </a:ext>
              <a:ext uri="{C183D7F6-B498-43B3-948B-1728B52AA6E4}">
                <adec:decorative xmlns:adec="http://schemas.microsoft.com/office/drawing/2017/decorative" val="1"/>
              </a:ext>
            </a:extLst>
          </p:cNvPr>
          <p:cNvSpPr/>
          <p:nvPr/>
        </p:nvSpPr>
        <p:spPr>
          <a:xfrm>
            <a:off x="32133600" y="5857200"/>
            <a:ext cx="9643126" cy="10505579"/>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9" name="Content Placeholder 38">
            <a:extLst>
              <a:ext uri="{FF2B5EF4-FFF2-40B4-BE49-F238E27FC236}">
                <a16:creationId xmlns:a16="http://schemas.microsoft.com/office/drawing/2014/main" id="{E3800366-A01C-4055-B3B8-37E3F51B2C3D}"/>
              </a:ext>
            </a:extLst>
          </p:cNvPr>
          <p:cNvSpPr>
            <a:spLocks noGrp="1"/>
          </p:cNvSpPr>
          <p:nvPr>
            <p:ph sz="quarter" idx="21" hasCustomPrompt="1"/>
          </p:nvPr>
        </p:nvSpPr>
        <p:spPr>
          <a:xfrm>
            <a:off x="32131986" y="5858717"/>
            <a:ext cx="9646252" cy="1050364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3" name="Rectangle 12">
            <a:extLst>
              <a:ext uri="{FF2B5EF4-FFF2-40B4-BE49-F238E27FC236}">
                <a16:creationId xmlns:a16="http://schemas.microsoft.com/office/drawing/2014/main" id="{8DBB5D15-5B0D-4AD2-A799-ADC5BDBD177B}"/>
              </a:ext>
              <a:ext uri="{C183D7F6-B498-43B3-948B-1728B52AA6E4}">
                <adec:decorative xmlns:adec="http://schemas.microsoft.com/office/drawing/2017/decorative" val="1"/>
              </a:ext>
            </a:extLst>
          </p:cNvPr>
          <p:cNvSpPr/>
          <p:nvPr/>
        </p:nvSpPr>
        <p:spPr>
          <a:xfrm>
            <a:off x="32147841" y="17095791"/>
            <a:ext cx="4458885" cy="4883015"/>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0" name="Content Placeholder 39">
            <a:extLst>
              <a:ext uri="{FF2B5EF4-FFF2-40B4-BE49-F238E27FC236}">
                <a16:creationId xmlns:a16="http://schemas.microsoft.com/office/drawing/2014/main" id="{E8B00910-BAB4-498C-B8BA-9E5D259C2CDD}"/>
              </a:ext>
            </a:extLst>
          </p:cNvPr>
          <p:cNvSpPr>
            <a:spLocks noGrp="1"/>
          </p:cNvSpPr>
          <p:nvPr>
            <p:ph sz="quarter" idx="22" hasCustomPrompt="1"/>
          </p:nvPr>
        </p:nvSpPr>
        <p:spPr>
          <a:xfrm>
            <a:off x="32147841" y="17095987"/>
            <a:ext cx="4460069" cy="488295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32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6" name="Rectangle 15">
            <a:extLst>
              <a:ext uri="{FF2B5EF4-FFF2-40B4-BE49-F238E27FC236}">
                <a16:creationId xmlns:a16="http://schemas.microsoft.com/office/drawing/2014/main" id="{BBD276F9-89C3-4113-840D-B73A8EC65C36}"/>
              </a:ext>
              <a:ext uri="{C183D7F6-B498-43B3-948B-1728B52AA6E4}">
                <adec:decorative xmlns:adec="http://schemas.microsoft.com/office/drawing/2017/decorative" val="1"/>
              </a:ext>
            </a:extLst>
          </p:cNvPr>
          <p:cNvSpPr/>
          <p:nvPr/>
        </p:nvSpPr>
        <p:spPr>
          <a:xfrm>
            <a:off x="37341983" y="17095792"/>
            <a:ext cx="4436255" cy="4883146"/>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1" name="Content Placeholder 40">
            <a:extLst>
              <a:ext uri="{FF2B5EF4-FFF2-40B4-BE49-F238E27FC236}">
                <a16:creationId xmlns:a16="http://schemas.microsoft.com/office/drawing/2014/main" id="{13F1650C-45E1-44EE-9057-F0205C66164C}"/>
              </a:ext>
            </a:extLst>
          </p:cNvPr>
          <p:cNvSpPr>
            <a:spLocks noGrp="1"/>
          </p:cNvSpPr>
          <p:nvPr>
            <p:ph sz="quarter" idx="23" hasCustomPrompt="1"/>
          </p:nvPr>
        </p:nvSpPr>
        <p:spPr>
          <a:xfrm>
            <a:off x="37340799" y="17095987"/>
            <a:ext cx="4435927" cy="488308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32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4" name="Rectangle 13">
            <a:extLst>
              <a:ext uri="{FF2B5EF4-FFF2-40B4-BE49-F238E27FC236}">
                <a16:creationId xmlns:a16="http://schemas.microsoft.com/office/drawing/2014/main" id="{36E3DF8E-C4AE-42AE-9D54-DAF4F3D3BE66}"/>
              </a:ext>
              <a:ext uri="{C183D7F6-B498-43B3-948B-1728B52AA6E4}">
                <adec:decorative xmlns:adec="http://schemas.microsoft.com/office/drawing/2017/decorative" val="1"/>
              </a:ext>
            </a:extLst>
          </p:cNvPr>
          <p:cNvSpPr/>
          <p:nvPr/>
        </p:nvSpPr>
        <p:spPr>
          <a:xfrm>
            <a:off x="32147841" y="22713183"/>
            <a:ext cx="4458885" cy="4881600"/>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2" name="Content Placeholder 41">
            <a:extLst>
              <a:ext uri="{FF2B5EF4-FFF2-40B4-BE49-F238E27FC236}">
                <a16:creationId xmlns:a16="http://schemas.microsoft.com/office/drawing/2014/main" id="{C8755E73-48C4-4B30-AEC3-CF06E9993461}"/>
              </a:ext>
            </a:extLst>
          </p:cNvPr>
          <p:cNvSpPr>
            <a:spLocks noGrp="1"/>
          </p:cNvSpPr>
          <p:nvPr>
            <p:ph sz="quarter" idx="24" hasCustomPrompt="1"/>
          </p:nvPr>
        </p:nvSpPr>
        <p:spPr>
          <a:xfrm>
            <a:off x="32147841" y="22713183"/>
            <a:ext cx="4460069" cy="48816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32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5" name="Rectangle 14">
            <a:extLst>
              <a:ext uri="{FF2B5EF4-FFF2-40B4-BE49-F238E27FC236}">
                <a16:creationId xmlns:a16="http://schemas.microsoft.com/office/drawing/2014/main" id="{E6861DA8-30DB-48AE-B570-F97069B994CF}"/>
              </a:ext>
              <a:ext uri="{C183D7F6-B498-43B3-948B-1728B52AA6E4}">
                <adec:decorative xmlns:adec="http://schemas.microsoft.com/office/drawing/2017/decorative" val="1"/>
              </a:ext>
            </a:extLst>
          </p:cNvPr>
          <p:cNvSpPr/>
          <p:nvPr/>
        </p:nvSpPr>
        <p:spPr>
          <a:xfrm>
            <a:off x="37341983" y="22713183"/>
            <a:ext cx="4434743" cy="4881600"/>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3" name="Content Placeholder 42">
            <a:extLst>
              <a:ext uri="{FF2B5EF4-FFF2-40B4-BE49-F238E27FC236}">
                <a16:creationId xmlns:a16="http://schemas.microsoft.com/office/drawing/2014/main" id="{63D3E744-6C56-4C5F-88D6-4844FC847B5A}"/>
              </a:ext>
            </a:extLst>
          </p:cNvPr>
          <p:cNvSpPr>
            <a:spLocks noGrp="1"/>
          </p:cNvSpPr>
          <p:nvPr>
            <p:ph sz="quarter" idx="25" hasCustomPrompt="1"/>
          </p:nvPr>
        </p:nvSpPr>
        <p:spPr>
          <a:xfrm>
            <a:off x="37340800" y="22713183"/>
            <a:ext cx="4435926" cy="48816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32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0"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8"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62"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30531600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4" pos="19785">
          <p15:clr>
            <a:srgbClr val="FBAE40"/>
          </p15:clr>
        </p15:guide>
        <p15:guide id="15" pos="12074">
          <p15:clr>
            <a:srgbClr val="FBAE40"/>
          </p15:clr>
        </p15:guide>
        <p15:guide id="21" pos="11621">
          <p15:clr>
            <a:srgbClr val="FBAE40"/>
          </p15:clr>
        </p15:guide>
        <p15:guide id="23" pos="2023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UCL Colour Palet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60962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6" pos="667">
          <p15:clr>
            <a:srgbClr val="FBAE40"/>
          </p15:clr>
        </p15:guide>
        <p15:guide id="7" pos="26294">
          <p15:clr>
            <a:srgbClr val="FBAE40"/>
          </p15:clr>
        </p15:guide>
        <p15:guide id="8" orient="horz" pos="17361">
          <p15:clr>
            <a:srgbClr val="FBAE40"/>
          </p15:clr>
        </p15:guide>
        <p15:guide id="9" orient="horz" pos="368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0 Landscape Poster -  3 column guides">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128162880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8899">
          <p15:clr>
            <a:srgbClr val="FBAE40"/>
          </p15:clr>
        </p15:guide>
        <p15:guide id="2" pos="9353">
          <p15:clr>
            <a:srgbClr val="FBAE40"/>
          </p15:clr>
        </p15:guide>
        <p15:guide id="3" pos="17608">
          <p15:clr>
            <a:srgbClr val="FBAE40"/>
          </p15:clr>
        </p15:guide>
        <p15:guide id="4" pos="1806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0 Landscape Poster - 3 columns v2">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0" name="Rectangle 19">
            <a:extLst>
              <a:ext uri="{C183D7F6-B498-43B3-948B-1728B52AA6E4}">
                <adec:decorative xmlns:adec="http://schemas.microsoft.com/office/drawing/2017/decorative" val="1"/>
              </a:ext>
            </a:extLst>
          </p:cNvPr>
          <p:cNvSpPr/>
          <p:nvPr/>
        </p:nvSpPr>
        <p:spPr>
          <a:xfrm>
            <a:off x="1022351" y="5857198"/>
            <a:ext cx="13104812" cy="7696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 name="Content Placeholder 2">
            <a:extLst>
              <a:ext uri="{C183D7F6-B498-43B3-948B-1728B52AA6E4}">
                <adec:decorative xmlns:adec="http://schemas.microsoft.com/office/drawing/2017/decorative" val="0"/>
              </a:ext>
            </a:extLst>
          </p:cNvPr>
          <p:cNvSpPr>
            <a:spLocks noGrp="1"/>
          </p:cNvSpPr>
          <p:nvPr>
            <p:ph sz="quarter" idx="18" hasCustomPrompt="1"/>
          </p:nvPr>
        </p:nvSpPr>
        <p:spPr>
          <a:xfrm>
            <a:off x="1022351" y="5857198"/>
            <a:ext cx="13104812" cy="770697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4" name="Rectangle 3">
            <a:extLst>
              <a:ext uri="{C183D7F6-B498-43B3-948B-1728B52AA6E4}">
                <adec:decorative xmlns:adec="http://schemas.microsoft.com/office/drawing/2017/decorative" val="1"/>
              </a:ext>
            </a:extLst>
          </p:cNvPr>
          <p:cNvSpPr/>
          <p:nvPr/>
        </p:nvSpPr>
        <p:spPr>
          <a:xfrm>
            <a:off x="1022400" y="14290306"/>
            <a:ext cx="13104000" cy="13305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5" name="Content Placeholder 4"/>
          <p:cNvSpPr>
            <a:spLocks noGrp="1"/>
          </p:cNvSpPr>
          <p:nvPr>
            <p:ph sz="quarter" idx="22" hasCustomPrompt="1"/>
          </p:nvPr>
        </p:nvSpPr>
        <p:spPr>
          <a:xfrm>
            <a:off x="1022400" y="14290306"/>
            <a:ext cx="13104000" cy="1330537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8" name="Rectangle 17">
            <a:extLst>
              <a:ext uri="{C183D7F6-B498-43B3-948B-1728B52AA6E4}">
                <adec:decorative xmlns:adec="http://schemas.microsoft.com/office/drawing/2017/decorative" val="1"/>
              </a:ext>
            </a:extLst>
          </p:cNvPr>
          <p:cNvSpPr/>
          <p:nvPr/>
        </p:nvSpPr>
        <p:spPr>
          <a:xfrm>
            <a:off x="14858565" y="5857198"/>
            <a:ext cx="13094134" cy="1333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2" name="Content Placeholder 2"/>
          <p:cNvSpPr>
            <a:spLocks noGrp="1"/>
          </p:cNvSpPr>
          <p:nvPr>
            <p:ph sz="quarter" idx="16" hasCustomPrompt="1"/>
          </p:nvPr>
        </p:nvSpPr>
        <p:spPr>
          <a:xfrm>
            <a:off x="14857200" y="5857198"/>
            <a:ext cx="13095499" cy="133380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1604660" indent="0" algn="l" defTabSz="3209320" rtl="0" eaLnBrk="1" latinLnBrk="0" hangingPunct="1">
              <a:lnSpc>
                <a:spcPct val="90000"/>
              </a:lnSpc>
              <a:buFont typeface="Arial" panose="020B0604020202020204" pitchFamily="34" charset="0"/>
              <a:buNone/>
              <a:defRPr lang="en-US" sz="4000" b="1" kern="1200" dirty="0" smtClean="0">
                <a:solidFill>
                  <a:schemeClr val="tx1"/>
                </a:solidFill>
                <a:latin typeface="+mj-lt"/>
                <a:ea typeface="+mn-ea"/>
                <a:cs typeface="+mn-cs"/>
              </a:defRPr>
            </a:lvl2pPr>
            <a:lvl3pPr marL="3209320" indent="0" algn="l" defTabSz="3209320" rtl="0" eaLnBrk="1" latinLnBrk="0" hangingPunct="1">
              <a:lnSpc>
                <a:spcPct val="90000"/>
              </a:lnSpc>
              <a:buFont typeface="Arial" panose="020B0604020202020204" pitchFamily="34" charset="0"/>
              <a:buNone/>
              <a:defRPr lang="en-US" sz="2400" b="0" kern="1200" dirty="0" smtClean="0">
                <a:solidFill>
                  <a:schemeClr val="tx1"/>
                </a:solidFill>
                <a:latin typeface="+mj-lt"/>
                <a:ea typeface="+mn-ea"/>
                <a:cs typeface="+mn-cs"/>
              </a:defRPr>
            </a:lvl3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4" name="Rectangle 23">
            <a:extLst>
              <a:ext uri="{C183D7F6-B498-43B3-948B-1728B52AA6E4}">
                <adec:decorative xmlns:adec="http://schemas.microsoft.com/office/drawing/2017/decorative" val="1"/>
              </a:ext>
            </a:extLst>
          </p:cNvPr>
          <p:cNvSpPr/>
          <p:nvPr/>
        </p:nvSpPr>
        <p:spPr>
          <a:xfrm>
            <a:off x="14858237" y="19889788"/>
            <a:ext cx="13094463" cy="7705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5" name="Content Placeholder 2"/>
          <p:cNvSpPr>
            <a:spLocks noGrp="1"/>
          </p:cNvSpPr>
          <p:nvPr>
            <p:ph sz="quarter" idx="20" hasCustomPrompt="1"/>
          </p:nvPr>
        </p:nvSpPr>
        <p:spPr>
          <a:xfrm>
            <a:off x="14858236" y="19889788"/>
            <a:ext cx="13094463" cy="7705894"/>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9" name="Rectangle 18">
            <a:extLst>
              <a:ext uri="{C183D7F6-B498-43B3-948B-1728B52AA6E4}">
                <adec:decorative xmlns:adec="http://schemas.microsoft.com/office/drawing/2017/decorative" val="1"/>
              </a:ext>
            </a:extLst>
          </p:cNvPr>
          <p:cNvSpPr/>
          <p:nvPr/>
        </p:nvSpPr>
        <p:spPr>
          <a:xfrm>
            <a:off x="28674000" y="5857198"/>
            <a:ext cx="13104000" cy="7706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6" name="Content Placeholder 2"/>
          <p:cNvSpPr>
            <a:spLocks noGrp="1"/>
          </p:cNvSpPr>
          <p:nvPr>
            <p:ph sz="quarter" idx="17" hasCustomPrompt="1"/>
          </p:nvPr>
        </p:nvSpPr>
        <p:spPr>
          <a:xfrm>
            <a:off x="28674000" y="5857198"/>
            <a:ext cx="13104000" cy="7706969"/>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2" name="Rectangle 21">
            <a:extLst>
              <a:ext uri="{C183D7F6-B498-43B3-948B-1728B52AA6E4}">
                <adec:decorative xmlns:adec="http://schemas.microsoft.com/office/drawing/2017/decorative" val="1"/>
              </a:ext>
            </a:extLst>
          </p:cNvPr>
          <p:cNvSpPr/>
          <p:nvPr/>
        </p:nvSpPr>
        <p:spPr>
          <a:xfrm>
            <a:off x="28674000" y="14290306"/>
            <a:ext cx="13104000" cy="7688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Content Placeholder 2"/>
          <p:cNvSpPr>
            <a:spLocks noGrp="1"/>
          </p:cNvSpPr>
          <p:nvPr>
            <p:ph sz="quarter" idx="19" hasCustomPrompt="1"/>
          </p:nvPr>
        </p:nvSpPr>
        <p:spPr>
          <a:xfrm>
            <a:off x="28674000" y="14290306"/>
            <a:ext cx="13104000" cy="768863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8" name="Rectangle 27">
            <a:extLst>
              <a:ext uri="{C183D7F6-B498-43B3-948B-1728B52AA6E4}">
                <adec:decorative xmlns:adec="http://schemas.microsoft.com/office/drawing/2017/decorative" val="1"/>
              </a:ext>
            </a:extLst>
          </p:cNvPr>
          <p:cNvSpPr/>
          <p:nvPr/>
        </p:nvSpPr>
        <p:spPr>
          <a:xfrm>
            <a:off x="28674000" y="22698000"/>
            <a:ext cx="13104000" cy="48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9" name="Content Placeholder 2"/>
          <p:cNvSpPr>
            <a:spLocks noGrp="1"/>
          </p:cNvSpPr>
          <p:nvPr>
            <p:ph sz="quarter" idx="21" hasCustomPrompt="1"/>
          </p:nvPr>
        </p:nvSpPr>
        <p:spPr>
          <a:xfrm>
            <a:off x="28674000" y="22698075"/>
            <a:ext cx="13104000" cy="489760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23965108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84">
          <p15:clr>
            <a:srgbClr val="FBAE40"/>
          </p15:clr>
        </p15:guide>
        <p15:guide id="2" pos="8899">
          <p15:clr>
            <a:srgbClr val="FBAE40"/>
          </p15:clr>
        </p15:guide>
        <p15:guide id="3" pos="9353">
          <p15:clr>
            <a:srgbClr val="FBAE40"/>
          </p15:clr>
        </p15:guide>
        <p15:guide id="4" pos="17608">
          <p15:clr>
            <a:srgbClr val="FBAE40"/>
          </p15:clr>
        </p15:guide>
        <p15:guide id="5" pos="1806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0 Landscape Poster -  4 column guides">
    <p:spTree>
      <p:nvGrpSpPr>
        <p:cNvPr id="1" name=""/>
        <p:cNvGrpSpPr/>
        <p:nvPr/>
      </p:nvGrpSpPr>
      <p:grpSpPr>
        <a:xfrm>
          <a:off x="0" y="0"/>
          <a:ext cx="0" cy="0"/>
          <a:chOff x="0" y="0"/>
          <a:chExt cx="0" cy="0"/>
        </a:xfrm>
      </p:grpSpPr>
      <p:sp>
        <p:nvSpPr>
          <p:cNvPr id="10" name="Title 1" descr="Poster title"/>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descr="Authors"/>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descr="Department or institution"/>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descr="Exclusion area"/>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15" name="Text Placeholder 19" descr="Contact details"/>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descr="Collaborator logos"/>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159683929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9" orient="horz" pos="3684">
          <p15:clr>
            <a:srgbClr val="FBAE40"/>
          </p15:clr>
        </p15:guide>
        <p15:guide id="40" pos="13254">
          <p15:clr>
            <a:srgbClr val="FBAE40"/>
          </p15:clr>
        </p15:guide>
        <p15:guide id="41" pos="13707">
          <p15:clr>
            <a:srgbClr val="FBAE40"/>
          </p15:clr>
        </p15:guide>
        <p15:guide id="42" pos="6722">
          <p15:clr>
            <a:srgbClr val="FBAE40"/>
          </p15:clr>
        </p15:guide>
        <p15:guide id="43" pos="7176">
          <p15:clr>
            <a:srgbClr val="FBAE40"/>
          </p15:clr>
        </p15:guide>
        <p15:guide id="44" pos="20239">
          <p15:clr>
            <a:srgbClr val="FBAE40"/>
          </p15:clr>
        </p15:guide>
        <p15:guide id="45" pos="1978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0 Landscape Poster -  4 columns v1">
    <p:spTree>
      <p:nvGrpSpPr>
        <p:cNvPr id="1" name=""/>
        <p:cNvGrpSpPr/>
        <p:nvPr/>
      </p:nvGrpSpPr>
      <p:grpSpPr>
        <a:xfrm>
          <a:off x="0" y="0"/>
          <a:ext cx="0" cy="0"/>
          <a:chOff x="0" y="0"/>
          <a:chExt cx="0" cy="0"/>
        </a:xfrm>
      </p:grpSpPr>
      <p:sp>
        <p:nvSpPr>
          <p:cNvPr id="10" name="Title 1" descr="Poster title"/>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GB" dirty="0"/>
              <a:t> </a:t>
            </a:r>
            <a:r>
              <a:rPr lang="en-US" dirty="0"/>
              <a:t>–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 name="Rectangle 1">
            <a:extLst>
              <a:ext uri="{C183D7F6-B498-43B3-948B-1728B52AA6E4}">
                <adec:decorative xmlns:adec="http://schemas.microsoft.com/office/drawing/2017/decorative" val="1"/>
              </a:ext>
            </a:extLst>
          </p:cNvPr>
          <p:cNvSpPr/>
          <p:nvPr/>
        </p:nvSpPr>
        <p:spPr>
          <a:xfrm>
            <a:off x="1022400" y="5856016"/>
            <a:ext cx="9647284" cy="21732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 name="Content Placeholder 3"/>
          <p:cNvSpPr>
            <a:spLocks noGrp="1"/>
          </p:cNvSpPr>
          <p:nvPr>
            <p:ph sz="quarter" idx="15" hasCustomPrompt="1"/>
          </p:nvPr>
        </p:nvSpPr>
        <p:spPr>
          <a:xfrm>
            <a:off x="1022400" y="5856016"/>
            <a:ext cx="9647284" cy="2173218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b="0" i="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2" name="Rectangle 11">
            <a:extLst>
              <a:ext uri="{C183D7F6-B498-43B3-948B-1728B52AA6E4}">
                <adec:decorative xmlns:adec="http://schemas.microsoft.com/office/drawing/2017/decorative" val="1"/>
              </a:ext>
            </a:extLst>
          </p:cNvPr>
          <p:cNvSpPr/>
          <p:nvPr/>
        </p:nvSpPr>
        <p:spPr>
          <a:xfrm>
            <a:off x="11417536" y="5856016"/>
            <a:ext cx="9623189" cy="21732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6" name="Content Placeholder 3"/>
          <p:cNvSpPr>
            <a:spLocks noGrp="1"/>
          </p:cNvSpPr>
          <p:nvPr>
            <p:ph sz="quarter" idx="16" hasCustomPrompt="1"/>
          </p:nvPr>
        </p:nvSpPr>
        <p:spPr>
          <a:xfrm>
            <a:off x="11417535" y="5856016"/>
            <a:ext cx="9623189" cy="2173218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18" name="Rectangle 17">
            <a:extLst>
              <a:ext uri="{C183D7F6-B498-43B3-948B-1728B52AA6E4}">
                <adec:decorative xmlns:adec="http://schemas.microsoft.com/office/drawing/2017/decorative" val="1"/>
              </a:ext>
            </a:extLst>
          </p:cNvPr>
          <p:cNvSpPr/>
          <p:nvPr/>
        </p:nvSpPr>
        <p:spPr>
          <a:xfrm>
            <a:off x="21743509" y="5856016"/>
            <a:ext cx="9647284" cy="21732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 name="Content Placeholder 3"/>
          <p:cNvSpPr>
            <a:spLocks noGrp="1"/>
          </p:cNvSpPr>
          <p:nvPr>
            <p:ph sz="quarter" idx="17" hasCustomPrompt="1"/>
          </p:nvPr>
        </p:nvSpPr>
        <p:spPr>
          <a:xfrm>
            <a:off x="21743509" y="5856016"/>
            <a:ext cx="9647284" cy="2173218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0" name="Rectangle 19">
            <a:extLst>
              <a:ext uri="{C183D7F6-B498-43B3-948B-1728B52AA6E4}">
                <adec:decorative xmlns:adec="http://schemas.microsoft.com/office/drawing/2017/decorative" val="1"/>
              </a:ext>
            </a:extLst>
          </p:cNvPr>
          <p:cNvSpPr/>
          <p:nvPr/>
        </p:nvSpPr>
        <p:spPr>
          <a:xfrm>
            <a:off x="32127972" y="5856016"/>
            <a:ext cx="9647284" cy="21732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 name="Content Placeholder 3"/>
          <p:cNvSpPr>
            <a:spLocks noGrp="1"/>
          </p:cNvSpPr>
          <p:nvPr>
            <p:ph sz="quarter" idx="18" hasCustomPrompt="1"/>
          </p:nvPr>
        </p:nvSpPr>
        <p:spPr>
          <a:xfrm>
            <a:off x="32126400" y="5856016"/>
            <a:ext cx="9647284" cy="2173218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80112885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9">
          <p15:clr>
            <a:srgbClr val="FBAE40"/>
          </p15:clr>
        </p15:guide>
        <p15:guide id="40" orient="horz" pos="3684">
          <p15:clr>
            <a:srgbClr val="FBAE40"/>
          </p15:clr>
        </p15:guide>
        <p15:guide id="41" pos="13254">
          <p15:clr>
            <a:srgbClr val="FBAE40"/>
          </p15:clr>
        </p15:guide>
        <p15:guide id="42" pos="13707">
          <p15:clr>
            <a:srgbClr val="FBAE40"/>
          </p15:clr>
        </p15:guide>
        <p15:guide id="45" pos="19785">
          <p15:clr>
            <a:srgbClr val="FBAE40"/>
          </p15:clr>
        </p15:guide>
        <p15:guide id="46" pos="20239">
          <p15:clr>
            <a:srgbClr val="FBAE40"/>
          </p15:clr>
        </p15:guide>
        <p15:guide id="47" pos="7176">
          <p15:clr>
            <a:srgbClr val="FBAE40"/>
          </p15:clr>
        </p15:guide>
        <p15:guide id="48" pos="672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0 Landscape Poster - 3 columns, 7 boxes">
    <p:spTree>
      <p:nvGrpSpPr>
        <p:cNvPr id="1" name=""/>
        <p:cNvGrpSpPr/>
        <p:nvPr/>
      </p:nvGrpSpPr>
      <p:grpSpPr>
        <a:xfrm>
          <a:off x="0" y="0"/>
          <a:ext cx="0" cy="0"/>
          <a:chOff x="0" y="0"/>
          <a:chExt cx="0" cy="0"/>
        </a:xfrm>
      </p:grpSpPr>
      <p:sp>
        <p:nvSpPr>
          <p:cNvPr id="10" name="Title 1" descr="Poster title"/>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2" name="Rectangle 21">
            <a:extLst>
              <a:ext uri="{C183D7F6-B498-43B3-948B-1728B52AA6E4}">
                <adec:decorative xmlns:adec="http://schemas.microsoft.com/office/drawing/2017/decorative" val="1"/>
              </a:ext>
            </a:extLst>
          </p:cNvPr>
          <p:cNvSpPr/>
          <p:nvPr/>
        </p:nvSpPr>
        <p:spPr>
          <a:xfrm>
            <a:off x="1022400" y="5857199"/>
            <a:ext cx="9647284" cy="7696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Content Placeholder 3"/>
          <p:cNvSpPr>
            <a:spLocks noGrp="1"/>
          </p:cNvSpPr>
          <p:nvPr>
            <p:ph sz="quarter" idx="18" hasCustomPrompt="1"/>
          </p:nvPr>
        </p:nvSpPr>
        <p:spPr>
          <a:xfrm>
            <a:off x="1022400" y="5857199"/>
            <a:ext cx="9647284" cy="769687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1" name="Rectangle 30">
            <a:extLst>
              <a:ext uri="{C183D7F6-B498-43B3-948B-1728B52AA6E4}">
                <adec:decorative xmlns:adec="http://schemas.microsoft.com/office/drawing/2017/decorative" val="1"/>
              </a:ext>
            </a:extLst>
          </p:cNvPr>
          <p:cNvSpPr/>
          <p:nvPr/>
        </p:nvSpPr>
        <p:spPr>
          <a:xfrm>
            <a:off x="1029757" y="14270352"/>
            <a:ext cx="9647284" cy="7708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Content Placeholder 3"/>
          <p:cNvSpPr>
            <a:spLocks noGrp="1"/>
          </p:cNvSpPr>
          <p:nvPr>
            <p:ph sz="quarter" idx="20" hasCustomPrompt="1"/>
          </p:nvPr>
        </p:nvSpPr>
        <p:spPr>
          <a:xfrm>
            <a:off x="1029757" y="14270352"/>
            <a:ext cx="9647284" cy="770858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3" name="Rectangle 32">
            <a:extLst>
              <a:ext uri="{C183D7F6-B498-43B3-948B-1728B52AA6E4}">
                <adec:decorative xmlns:adec="http://schemas.microsoft.com/office/drawing/2017/decorative" val="1"/>
              </a:ext>
            </a:extLst>
          </p:cNvPr>
          <p:cNvSpPr/>
          <p:nvPr/>
        </p:nvSpPr>
        <p:spPr>
          <a:xfrm>
            <a:off x="1022400" y="22698075"/>
            <a:ext cx="9647284" cy="4897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Content Placeholder 3"/>
          <p:cNvSpPr>
            <a:spLocks noGrp="1"/>
          </p:cNvSpPr>
          <p:nvPr>
            <p:ph sz="quarter" idx="21" hasCustomPrompt="1"/>
          </p:nvPr>
        </p:nvSpPr>
        <p:spPr>
          <a:xfrm>
            <a:off x="1022400" y="22698075"/>
            <a:ext cx="9647284" cy="489743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8" name="Rectangle 7">
            <a:extLst>
              <a:ext uri="{C183D7F6-B498-43B3-948B-1728B52AA6E4}">
                <adec:decorative xmlns:adec="http://schemas.microsoft.com/office/drawing/2017/decorative" val="1"/>
              </a:ext>
            </a:extLst>
          </p:cNvPr>
          <p:cNvSpPr/>
          <p:nvPr/>
        </p:nvSpPr>
        <p:spPr>
          <a:xfrm>
            <a:off x="11403021" y="5857200"/>
            <a:ext cx="20005667" cy="217383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Content Placeholder 3"/>
          <p:cNvSpPr>
            <a:spLocks noGrp="1"/>
          </p:cNvSpPr>
          <p:nvPr>
            <p:ph sz="quarter" idx="16" hasCustomPrompt="1"/>
          </p:nvPr>
        </p:nvSpPr>
        <p:spPr>
          <a:xfrm>
            <a:off x="11403021" y="5857200"/>
            <a:ext cx="20005667" cy="21738313"/>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a:defRPr sz="5399" b="1">
                <a:latin typeface="+mj-lt"/>
              </a:defRPr>
            </a:lvl2pPr>
            <a:lvl3pPr>
              <a:defRPr sz="4800" b="1">
                <a:latin typeface="+mj-lt"/>
              </a:defRPr>
            </a:lvl3pPr>
            <a:lvl4pPr>
              <a:defRPr sz="2400"/>
            </a:lvl4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5" name="Rectangle 34">
            <a:extLst>
              <a:ext uri="{C183D7F6-B498-43B3-948B-1728B52AA6E4}">
                <adec:decorative xmlns:adec="http://schemas.microsoft.com/office/drawing/2017/decorative" val="1"/>
              </a:ext>
            </a:extLst>
          </p:cNvPr>
          <p:cNvSpPr/>
          <p:nvPr/>
        </p:nvSpPr>
        <p:spPr>
          <a:xfrm>
            <a:off x="32131435" y="5857200"/>
            <a:ext cx="9647284" cy="4885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Content Placeholder 3"/>
          <p:cNvSpPr>
            <a:spLocks noGrp="1"/>
          </p:cNvSpPr>
          <p:nvPr>
            <p:ph sz="quarter" idx="22" hasCustomPrompt="1"/>
          </p:nvPr>
        </p:nvSpPr>
        <p:spPr>
          <a:xfrm>
            <a:off x="32131435" y="5857200"/>
            <a:ext cx="9647284" cy="488548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7" name="Rectangle 36">
            <a:extLst>
              <a:ext uri="{C183D7F6-B498-43B3-948B-1728B52AA6E4}">
                <adec:decorative xmlns:adec="http://schemas.microsoft.com/office/drawing/2017/decorative" val="1"/>
              </a:ext>
            </a:extLst>
          </p:cNvPr>
          <p:cNvSpPr/>
          <p:nvPr/>
        </p:nvSpPr>
        <p:spPr>
          <a:xfrm>
            <a:off x="32130000" y="11456066"/>
            <a:ext cx="9647284" cy="7714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Content Placeholder 3"/>
          <p:cNvSpPr>
            <a:spLocks noGrp="1"/>
          </p:cNvSpPr>
          <p:nvPr>
            <p:ph sz="quarter" idx="23" hasCustomPrompt="1"/>
          </p:nvPr>
        </p:nvSpPr>
        <p:spPr>
          <a:xfrm>
            <a:off x="32130000" y="11456066"/>
            <a:ext cx="9647284" cy="7714584"/>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9" name="Rectangle 38">
            <a:extLst>
              <a:ext uri="{C183D7F6-B498-43B3-948B-1728B52AA6E4}">
                <adec:decorative xmlns:adec="http://schemas.microsoft.com/office/drawing/2017/decorative" val="1"/>
              </a:ext>
            </a:extLst>
          </p:cNvPr>
          <p:cNvSpPr/>
          <p:nvPr/>
        </p:nvSpPr>
        <p:spPr>
          <a:xfrm>
            <a:off x="32130000" y="19920313"/>
            <a:ext cx="9647284" cy="767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Content Placeholder 3"/>
          <p:cNvSpPr>
            <a:spLocks noGrp="1"/>
          </p:cNvSpPr>
          <p:nvPr>
            <p:ph sz="quarter" idx="24" hasCustomPrompt="1"/>
          </p:nvPr>
        </p:nvSpPr>
        <p:spPr>
          <a:xfrm>
            <a:off x="32130000" y="19919601"/>
            <a:ext cx="9647284" cy="767591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335737210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9" orient="horz" pos="3684">
          <p15:clr>
            <a:srgbClr val="FBAE40"/>
          </p15:clr>
        </p15:guide>
        <p15:guide id="40" pos="7176">
          <p15:clr>
            <a:srgbClr val="FBAE40"/>
          </p15:clr>
        </p15:guide>
        <p15:guide id="41" pos="19785">
          <p15:clr>
            <a:srgbClr val="FBAE40"/>
          </p15:clr>
        </p15:guide>
        <p15:guide id="42" pos="6722">
          <p15:clr>
            <a:srgbClr val="FBAE40"/>
          </p15:clr>
        </p15:guide>
        <p15:guide id="43" pos="2023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0 Landscape Poster -  4 columns v2">
    <p:spTree>
      <p:nvGrpSpPr>
        <p:cNvPr id="1" name=""/>
        <p:cNvGrpSpPr/>
        <p:nvPr/>
      </p:nvGrpSpPr>
      <p:grpSpPr>
        <a:xfrm>
          <a:off x="0" y="0"/>
          <a:ext cx="0" cy="0"/>
          <a:chOff x="0" y="0"/>
          <a:chExt cx="0" cy="0"/>
        </a:xfrm>
      </p:grpSpPr>
      <p:sp>
        <p:nvSpPr>
          <p:cNvPr id="10" name="Title 1" descr="Poster title"/>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2" name="Rectangle 21">
            <a:extLst>
              <a:ext uri="{C183D7F6-B498-43B3-948B-1728B52AA6E4}">
                <adec:decorative xmlns:adec="http://schemas.microsoft.com/office/drawing/2017/decorative" val="1"/>
              </a:ext>
            </a:extLst>
          </p:cNvPr>
          <p:cNvSpPr/>
          <p:nvPr/>
        </p:nvSpPr>
        <p:spPr>
          <a:xfrm>
            <a:off x="1022400" y="5857199"/>
            <a:ext cx="9647284" cy="7696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Content Placeholder 3"/>
          <p:cNvSpPr>
            <a:spLocks noGrp="1"/>
          </p:cNvSpPr>
          <p:nvPr>
            <p:ph sz="quarter" idx="18" hasCustomPrompt="1"/>
          </p:nvPr>
        </p:nvSpPr>
        <p:spPr>
          <a:xfrm>
            <a:off x="1022400" y="5857199"/>
            <a:ext cx="9647284" cy="769687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1" name="Rectangle 30">
            <a:extLst>
              <a:ext uri="{C183D7F6-B498-43B3-948B-1728B52AA6E4}">
                <adec:decorative xmlns:adec="http://schemas.microsoft.com/office/drawing/2017/decorative" val="1"/>
              </a:ext>
            </a:extLst>
          </p:cNvPr>
          <p:cNvSpPr/>
          <p:nvPr/>
        </p:nvSpPr>
        <p:spPr>
          <a:xfrm>
            <a:off x="1022400" y="14270352"/>
            <a:ext cx="9647284" cy="7708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Content Placeholder 3"/>
          <p:cNvSpPr>
            <a:spLocks noGrp="1"/>
          </p:cNvSpPr>
          <p:nvPr>
            <p:ph sz="quarter" idx="20" hasCustomPrompt="1"/>
          </p:nvPr>
        </p:nvSpPr>
        <p:spPr>
          <a:xfrm>
            <a:off x="1022400" y="14270352"/>
            <a:ext cx="9647284" cy="770858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3" name="Rectangle 32">
            <a:extLst>
              <a:ext uri="{C183D7F6-B498-43B3-948B-1728B52AA6E4}">
                <adec:decorative xmlns:adec="http://schemas.microsoft.com/office/drawing/2017/decorative" val="1"/>
              </a:ext>
            </a:extLst>
          </p:cNvPr>
          <p:cNvSpPr/>
          <p:nvPr/>
        </p:nvSpPr>
        <p:spPr>
          <a:xfrm>
            <a:off x="1022400" y="22687007"/>
            <a:ext cx="9647284" cy="4906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Content Placeholder 3"/>
          <p:cNvSpPr>
            <a:spLocks noGrp="1"/>
          </p:cNvSpPr>
          <p:nvPr>
            <p:ph sz="quarter" idx="21" hasCustomPrompt="1"/>
          </p:nvPr>
        </p:nvSpPr>
        <p:spPr>
          <a:xfrm>
            <a:off x="1022400" y="22687007"/>
            <a:ext cx="9647284" cy="490699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8" name="Rectangle 7">
            <a:extLst>
              <a:ext uri="{C183D7F6-B498-43B3-948B-1728B52AA6E4}">
                <adec:decorative xmlns:adec="http://schemas.microsoft.com/office/drawing/2017/decorative" val="1"/>
              </a:ext>
            </a:extLst>
          </p:cNvPr>
          <p:cNvSpPr/>
          <p:nvPr/>
        </p:nvSpPr>
        <p:spPr>
          <a:xfrm>
            <a:off x="11389828" y="5857200"/>
            <a:ext cx="9647284" cy="2173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Content Placeholder 3"/>
          <p:cNvSpPr>
            <a:spLocks noGrp="1"/>
          </p:cNvSpPr>
          <p:nvPr>
            <p:ph sz="quarter" idx="16" hasCustomPrompt="1"/>
          </p:nvPr>
        </p:nvSpPr>
        <p:spPr>
          <a:xfrm>
            <a:off x="11389828" y="5857200"/>
            <a:ext cx="9647284" cy="217368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b="0">
                <a:latin typeface="+mj-lt"/>
              </a:defRPr>
            </a:lvl1pPr>
            <a:lvl2pPr>
              <a:defRPr sz="5399" b="1">
                <a:latin typeface="+mj-lt"/>
              </a:defRPr>
            </a:lvl2pPr>
            <a:lvl3pPr>
              <a:defRPr sz="4800" b="1">
                <a:latin typeface="+mj-lt"/>
              </a:defRPr>
            </a:lvl3pPr>
            <a:lvl4pPr>
              <a:defRPr sz="2400"/>
            </a:lvl4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2" name="Rectangle 11">
            <a:extLst>
              <a:ext uri="{C183D7F6-B498-43B3-948B-1728B52AA6E4}">
                <adec:decorative xmlns:adec="http://schemas.microsoft.com/office/drawing/2017/decorative" val="1"/>
              </a:ext>
            </a:extLst>
          </p:cNvPr>
          <p:cNvSpPr/>
          <p:nvPr/>
        </p:nvSpPr>
        <p:spPr>
          <a:xfrm>
            <a:off x="21764130" y="5857199"/>
            <a:ext cx="9647284" cy="2173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6" name="Content Placeholder 3"/>
          <p:cNvSpPr>
            <a:spLocks noGrp="1"/>
          </p:cNvSpPr>
          <p:nvPr>
            <p:ph sz="quarter" idx="17" hasCustomPrompt="1"/>
          </p:nvPr>
        </p:nvSpPr>
        <p:spPr>
          <a:xfrm>
            <a:off x="21764130" y="5857200"/>
            <a:ext cx="9647284" cy="217368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5" name="Rectangle 34">
            <a:extLst>
              <a:ext uri="{C183D7F6-B498-43B3-948B-1728B52AA6E4}">
                <adec:decorative xmlns:adec="http://schemas.microsoft.com/office/drawing/2017/decorative" val="1"/>
              </a:ext>
            </a:extLst>
          </p:cNvPr>
          <p:cNvSpPr/>
          <p:nvPr/>
        </p:nvSpPr>
        <p:spPr>
          <a:xfrm>
            <a:off x="32139088" y="5857200"/>
            <a:ext cx="9639150" cy="4885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Content Placeholder 3"/>
          <p:cNvSpPr>
            <a:spLocks noGrp="1"/>
          </p:cNvSpPr>
          <p:nvPr>
            <p:ph sz="quarter" idx="22" hasCustomPrompt="1"/>
          </p:nvPr>
        </p:nvSpPr>
        <p:spPr>
          <a:xfrm>
            <a:off x="32139088" y="5857200"/>
            <a:ext cx="9639150" cy="488548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7" name="Rectangle 36">
            <a:extLst>
              <a:ext uri="{C183D7F6-B498-43B3-948B-1728B52AA6E4}">
                <adec:decorative xmlns:adec="http://schemas.microsoft.com/office/drawing/2017/decorative" val="1"/>
              </a:ext>
            </a:extLst>
          </p:cNvPr>
          <p:cNvSpPr/>
          <p:nvPr/>
        </p:nvSpPr>
        <p:spPr>
          <a:xfrm>
            <a:off x="32139088" y="11456066"/>
            <a:ext cx="9639150" cy="7714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Content Placeholder 3"/>
          <p:cNvSpPr>
            <a:spLocks noGrp="1"/>
          </p:cNvSpPr>
          <p:nvPr>
            <p:ph sz="quarter" idx="23" hasCustomPrompt="1"/>
          </p:nvPr>
        </p:nvSpPr>
        <p:spPr>
          <a:xfrm>
            <a:off x="32139088" y="11456066"/>
            <a:ext cx="9639150" cy="7714584"/>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a:defRPr lang="en-US" sz="4000" b="0" kern="1200" dirty="0" smtClean="0">
                <a:solidFill>
                  <a:schemeClr val="tx1"/>
                </a:solidFill>
                <a:latin typeface="+mj-lt"/>
                <a:ea typeface="+mn-ea"/>
                <a:cs typeface="+mn-cs"/>
              </a:defRPr>
            </a:lvl2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9" name="Rectangle 38">
            <a:extLst>
              <a:ext uri="{C183D7F6-B498-43B3-948B-1728B52AA6E4}">
                <adec:decorative xmlns:adec="http://schemas.microsoft.com/office/drawing/2017/decorative" val="1"/>
              </a:ext>
            </a:extLst>
          </p:cNvPr>
          <p:cNvSpPr/>
          <p:nvPr/>
        </p:nvSpPr>
        <p:spPr>
          <a:xfrm>
            <a:off x="32139088" y="19879186"/>
            <a:ext cx="9639150" cy="7717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Content Placeholder 3"/>
          <p:cNvSpPr>
            <a:spLocks noGrp="1"/>
          </p:cNvSpPr>
          <p:nvPr>
            <p:ph sz="quarter" idx="24" hasCustomPrompt="1"/>
          </p:nvPr>
        </p:nvSpPr>
        <p:spPr>
          <a:xfrm>
            <a:off x="32139088" y="19879186"/>
            <a:ext cx="9639150" cy="771770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a:defRPr lang="en-US" sz="4000" b="0" kern="1200" dirty="0" smtClean="0">
                <a:solidFill>
                  <a:schemeClr val="tx1"/>
                </a:solidFill>
                <a:latin typeface="+mj-lt"/>
                <a:ea typeface="+mn-ea"/>
                <a:cs typeface="+mn-cs"/>
              </a:defRPr>
            </a:lvl2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263668394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40" orient="horz" pos="3684">
          <p15:clr>
            <a:srgbClr val="FBAE40"/>
          </p15:clr>
        </p15:guide>
        <p15:guide id="41" pos="13254">
          <p15:clr>
            <a:srgbClr val="FBAE40"/>
          </p15:clr>
        </p15:guide>
        <p15:guide id="42" pos="19785">
          <p15:clr>
            <a:srgbClr val="FBAE40"/>
          </p15:clr>
        </p15:guide>
        <p15:guide id="43" pos="20239">
          <p15:clr>
            <a:srgbClr val="FBAE40"/>
          </p15:clr>
        </p15:guide>
        <p15:guide id="44" pos="1370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0 Landscape Poster - 3 columns, 11 boxes v1">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2" name="Rectangle 21">
            <a:extLst>
              <a:ext uri="{C183D7F6-B498-43B3-948B-1728B52AA6E4}">
                <adec:decorative xmlns:adec="http://schemas.microsoft.com/office/drawing/2017/decorative" val="1"/>
              </a:ext>
            </a:extLst>
          </p:cNvPr>
          <p:cNvSpPr/>
          <p:nvPr/>
        </p:nvSpPr>
        <p:spPr>
          <a:xfrm>
            <a:off x="1022400" y="5857200"/>
            <a:ext cx="9647284" cy="77062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Content Placeholder 3"/>
          <p:cNvSpPr>
            <a:spLocks noGrp="1"/>
          </p:cNvSpPr>
          <p:nvPr>
            <p:ph sz="quarter" idx="18" hasCustomPrompt="1"/>
          </p:nvPr>
        </p:nvSpPr>
        <p:spPr>
          <a:xfrm>
            <a:off x="1022400" y="5857200"/>
            <a:ext cx="9647284" cy="770627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1" name="Rectangle 30">
            <a:extLst>
              <a:ext uri="{C183D7F6-B498-43B3-948B-1728B52AA6E4}">
                <adec:decorative xmlns:adec="http://schemas.microsoft.com/office/drawing/2017/decorative" val="1"/>
              </a:ext>
            </a:extLst>
          </p:cNvPr>
          <p:cNvSpPr/>
          <p:nvPr/>
        </p:nvSpPr>
        <p:spPr>
          <a:xfrm>
            <a:off x="1022400" y="14270352"/>
            <a:ext cx="9647284" cy="7708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Content Placeholder 3"/>
          <p:cNvSpPr>
            <a:spLocks noGrp="1"/>
          </p:cNvSpPr>
          <p:nvPr>
            <p:ph sz="quarter" idx="20" hasCustomPrompt="1"/>
          </p:nvPr>
        </p:nvSpPr>
        <p:spPr>
          <a:xfrm>
            <a:off x="1022400" y="14270352"/>
            <a:ext cx="9647284" cy="770858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3" name="Rectangle 32">
            <a:extLst>
              <a:ext uri="{C183D7F6-B498-43B3-948B-1728B52AA6E4}">
                <adec:decorative xmlns:adec="http://schemas.microsoft.com/office/drawing/2017/decorative" val="1"/>
              </a:ext>
            </a:extLst>
          </p:cNvPr>
          <p:cNvSpPr/>
          <p:nvPr/>
        </p:nvSpPr>
        <p:spPr>
          <a:xfrm>
            <a:off x="1022400" y="22695215"/>
            <a:ext cx="9647284" cy="4900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Content Placeholder 3"/>
          <p:cNvSpPr>
            <a:spLocks noGrp="1"/>
          </p:cNvSpPr>
          <p:nvPr>
            <p:ph sz="quarter" idx="21" hasCustomPrompt="1"/>
          </p:nvPr>
        </p:nvSpPr>
        <p:spPr>
          <a:xfrm>
            <a:off x="1022400" y="22695215"/>
            <a:ext cx="9647284" cy="4900298"/>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12" name="Rectangle 11">
            <a:extLst>
              <a:ext uri="{C183D7F6-B498-43B3-948B-1728B52AA6E4}">
                <adec:decorative xmlns:adec="http://schemas.microsoft.com/office/drawing/2017/decorative" val="1"/>
              </a:ext>
            </a:extLst>
          </p:cNvPr>
          <p:cNvSpPr/>
          <p:nvPr/>
        </p:nvSpPr>
        <p:spPr>
          <a:xfrm>
            <a:off x="11392485" y="5857200"/>
            <a:ext cx="6169504" cy="10492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6" name="Content Placeholder 3"/>
          <p:cNvSpPr>
            <a:spLocks noGrp="1"/>
          </p:cNvSpPr>
          <p:nvPr>
            <p:ph sz="quarter" idx="17" hasCustomPrompt="1"/>
          </p:nvPr>
        </p:nvSpPr>
        <p:spPr>
          <a:xfrm>
            <a:off x="11392485" y="5857200"/>
            <a:ext cx="6169504" cy="1049283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5pPr marL="6418641" indent="0">
              <a:buNone/>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6" name="Rectangle 25">
            <a:extLst>
              <a:ext uri="{C183D7F6-B498-43B3-948B-1728B52AA6E4}">
                <adec:decorative xmlns:adec="http://schemas.microsoft.com/office/drawing/2017/decorative" val="1"/>
              </a:ext>
            </a:extLst>
          </p:cNvPr>
          <p:cNvSpPr/>
          <p:nvPr/>
        </p:nvSpPr>
        <p:spPr>
          <a:xfrm>
            <a:off x="18313200" y="5857200"/>
            <a:ext cx="6170400" cy="10492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7" name="Content Placeholder 3"/>
          <p:cNvSpPr>
            <a:spLocks noGrp="1"/>
          </p:cNvSpPr>
          <p:nvPr>
            <p:ph sz="quarter" idx="26" hasCustomPrompt="1"/>
          </p:nvPr>
        </p:nvSpPr>
        <p:spPr>
          <a:xfrm>
            <a:off x="18313200" y="5857200"/>
            <a:ext cx="6170400" cy="1049283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5pPr marL="6418641" indent="0">
              <a:buNone/>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8" name="Rectangle 27">
            <a:extLst>
              <a:ext uri="{C183D7F6-B498-43B3-948B-1728B52AA6E4}">
                <adec:decorative xmlns:adec="http://schemas.microsoft.com/office/drawing/2017/decorative" val="1"/>
              </a:ext>
            </a:extLst>
          </p:cNvPr>
          <p:cNvSpPr/>
          <p:nvPr/>
        </p:nvSpPr>
        <p:spPr>
          <a:xfrm>
            <a:off x="25238859" y="5857200"/>
            <a:ext cx="6170400" cy="10492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9" name="Content Placeholder 3"/>
          <p:cNvSpPr>
            <a:spLocks noGrp="1"/>
          </p:cNvSpPr>
          <p:nvPr>
            <p:ph sz="quarter" idx="27" hasCustomPrompt="1"/>
          </p:nvPr>
        </p:nvSpPr>
        <p:spPr>
          <a:xfrm>
            <a:off x="25238859" y="5857200"/>
            <a:ext cx="6170400" cy="1049283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8" name="Rectangle 7">
            <a:extLst>
              <a:ext uri="{C183D7F6-B498-43B3-948B-1728B52AA6E4}">
                <adec:decorative xmlns:adec="http://schemas.microsoft.com/office/drawing/2017/decorative" val="1"/>
              </a:ext>
            </a:extLst>
          </p:cNvPr>
          <p:cNvSpPr/>
          <p:nvPr/>
        </p:nvSpPr>
        <p:spPr>
          <a:xfrm>
            <a:off x="11392484" y="17081499"/>
            <a:ext cx="9647284" cy="10514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Content Placeholder 3"/>
          <p:cNvSpPr>
            <a:spLocks noGrp="1"/>
          </p:cNvSpPr>
          <p:nvPr>
            <p:ph sz="quarter" idx="16" hasCustomPrompt="1"/>
          </p:nvPr>
        </p:nvSpPr>
        <p:spPr>
          <a:xfrm>
            <a:off x="11392484" y="17081499"/>
            <a:ext cx="9647284" cy="10514013"/>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b="0">
                <a:latin typeface="+mj-lt"/>
              </a:defRPr>
            </a:lvl1pPr>
            <a:lvl2pPr>
              <a:defRPr sz="5399" b="1">
                <a:latin typeface="+mj-lt"/>
              </a:defRPr>
            </a:lvl2pPr>
            <a:lvl3pPr>
              <a:defRPr sz="4800" b="1">
                <a:latin typeface="+mj-lt"/>
              </a:defRPr>
            </a:lvl3pPr>
            <a:lvl4pPr>
              <a:defRPr sz="2400"/>
            </a:lvl4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4" name="Rectangle 23">
            <a:extLst>
              <a:ext uri="{C183D7F6-B498-43B3-948B-1728B52AA6E4}">
                <adec:decorative xmlns:adec="http://schemas.microsoft.com/office/drawing/2017/decorative" val="1"/>
              </a:ext>
            </a:extLst>
          </p:cNvPr>
          <p:cNvSpPr/>
          <p:nvPr/>
        </p:nvSpPr>
        <p:spPr>
          <a:xfrm>
            <a:off x="21764940" y="17081499"/>
            <a:ext cx="9647284" cy="10514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5" name="Content Placeholder 3"/>
          <p:cNvSpPr>
            <a:spLocks noGrp="1"/>
          </p:cNvSpPr>
          <p:nvPr>
            <p:ph sz="quarter" idx="25" hasCustomPrompt="1"/>
          </p:nvPr>
        </p:nvSpPr>
        <p:spPr>
          <a:xfrm>
            <a:off x="21764940" y="17081499"/>
            <a:ext cx="9647284" cy="10514013"/>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b="0">
                <a:latin typeface="+mj-lt"/>
              </a:defRPr>
            </a:lvl1pPr>
            <a:lvl2pPr>
              <a:defRPr sz="5399" b="1">
                <a:latin typeface="+mj-lt"/>
              </a:defRPr>
            </a:lvl2pPr>
            <a:lvl3pPr>
              <a:defRPr sz="4800" b="1">
                <a:latin typeface="+mj-lt"/>
              </a:defRPr>
            </a:lvl3pPr>
            <a:lvl4pPr>
              <a:defRPr sz="2400"/>
            </a:lvl4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5" name="Rectangle 34">
            <a:extLst>
              <a:ext uri="{C183D7F6-B498-43B3-948B-1728B52AA6E4}">
                <adec:decorative xmlns:adec="http://schemas.microsoft.com/office/drawing/2017/decorative" val="1"/>
              </a:ext>
            </a:extLst>
          </p:cNvPr>
          <p:cNvSpPr/>
          <p:nvPr/>
        </p:nvSpPr>
        <p:spPr>
          <a:xfrm>
            <a:off x="32134764" y="5857200"/>
            <a:ext cx="9647284" cy="4885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Content Placeholder 3"/>
          <p:cNvSpPr>
            <a:spLocks noGrp="1"/>
          </p:cNvSpPr>
          <p:nvPr>
            <p:ph sz="quarter" idx="22" hasCustomPrompt="1"/>
          </p:nvPr>
        </p:nvSpPr>
        <p:spPr>
          <a:xfrm>
            <a:off x="32134764" y="5857200"/>
            <a:ext cx="9647284" cy="488548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7" name="Rectangle 36">
            <a:extLst>
              <a:ext uri="{C183D7F6-B498-43B3-948B-1728B52AA6E4}">
                <adec:decorative xmlns:adec="http://schemas.microsoft.com/office/drawing/2017/decorative" val="1"/>
              </a:ext>
            </a:extLst>
          </p:cNvPr>
          <p:cNvSpPr/>
          <p:nvPr/>
        </p:nvSpPr>
        <p:spPr>
          <a:xfrm>
            <a:off x="32134764" y="11478368"/>
            <a:ext cx="9647284" cy="76922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Content Placeholder 3"/>
          <p:cNvSpPr>
            <a:spLocks noGrp="1"/>
          </p:cNvSpPr>
          <p:nvPr>
            <p:ph sz="quarter" idx="23" hasCustomPrompt="1"/>
          </p:nvPr>
        </p:nvSpPr>
        <p:spPr>
          <a:xfrm>
            <a:off x="32134764" y="11478368"/>
            <a:ext cx="9647284" cy="769228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9" name="Rectangle 38">
            <a:extLst>
              <a:ext uri="{C183D7F6-B498-43B3-948B-1728B52AA6E4}">
                <adec:decorative xmlns:adec="http://schemas.microsoft.com/office/drawing/2017/decorative" val="1"/>
              </a:ext>
            </a:extLst>
          </p:cNvPr>
          <p:cNvSpPr/>
          <p:nvPr/>
        </p:nvSpPr>
        <p:spPr>
          <a:xfrm>
            <a:off x="32134764" y="19879943"/>
            <a:ext cx="9647284" cy="77155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Content Placeholder 3"/>
          <p:cNvSpPr>
            <a:spLocks noGrp="1"/>
          </p:cNvSpPr>
          <p:nvPr>
            <p:ph sz="quarter" idx="24" hasCustomPrompt="1"/>
          </p:nvPr>
        </p:nvSpPr>
        <p:spPr>
          <a:xfrm>
            <a:off x="32134764" y="19879943"/>
            <a:ext cx="9647284" cy="7715569"/>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301951768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9" pos="6722">
          <p15:clr>
            <a:srgbClr val="FBAE40"/>
          </p15:clr>
        </p15:guide>
        <p15:guide id="41" pos="7176">
          <p15:clr>
            <a:srgbClr val="FBAE40"/>
          </p15:clr>
        </p15:guide>
        <p15:guide id="45" pos="19785">
          <p15:clr>
            <a:srgbClr val="FBAE40"/>
          </p15:clr>
        </p15:guide>
        <p15:guide id="46" pos="2023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0 Landscape Poster -  3 columns, 13 boxes">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indent="0">
              <a:buNone/>
              <a:defRPr sz="4800" b="1" baseline="0">
                <a:solidFill>
                  <a:schemeClr val="bg1"/>
                </a:solidFill>
                <a:latin typeface="+mj-lt"/>
              </a:defRPr>
            </a:lvl1pPr>
          </a:lstStyle>
          <a:p>
            <a:pPr lvl="0"/>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0" name="Rectangle 19">
            <a:extLst>
              <a:ext uri="{C183D7F6-B498-43B3-948B-1728B52AA6E4}">
                <adec:decorative xmlns:adec="http://schemas.microsoft.com/office/drawing/2017/decorative" val="1"/>
              </a:ext>
            </a:extLst>
          </p:cNvPr>
          <p:cNvSpPr/>
          <p:nvPr/>
        </p:nvSpPr>
        <p:spPr>
          <a:xfrm>
            <a:off x="1022400" y="5857200"/>
            <a:ext cx="13104763" cy="10474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 name="Content Placeholder 2"/>
          <p:cNvSpPr>
            <a:spLocks noGrp="1"/>
          </p:cNvSpPr>
          <p:nvPr>
            <p:ph sz="quarter" idx="18" hasCustomPrompt="1"/>
          </p:nvPr>
        </p:nvSpPr>
        <p:spPr>
          <a:xfrm>
            <a:off x="1022400" y="5857200"/>
            <a:ext cx="13104763" cy="1047425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4" name="Rectangle 3">
            <a:extLst>
              <a:ext uri="{C183D7F6-B498-43B3-948B-1728B52AA6E4}">
                <adec:decorative xmlns:adec="http://schemas.microsoft.com/office/drawing/2017/decorative" val="1"/>
              </a:ext>
            </a:extLst>
          </p:cNvPr>
          <p:cNvSpPr/>
          <p:nvPr/>
        </p:nvSpPr>
        <p:spPr>
          <a:xfrm>
            <a:off x="1022400" y="17077765"/>
            <a:ext cx="6192788" cy="104993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6" name="Content Placeholder 2"/>
          <p:cNvSpPr>
            <a:spLocks noGrp="1"/>
          </p:cNvSpPr>
          <p:nvPr>
            <p:ph sz="quarter" idx="22" hasCustomPrompt="1"/>
          </p:nvPr>
        </p:nvSpPr>
        <p:spPr>
          <a:xfrm>
            <a:off x="1022400" y="17078609"/>
            <a:ext cx="6192788" cy="10498533"/>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7" name="Rectangle 26">
            <a:extLst>
              <a:ext uri="{C183D7F6-B498-43B3-948B-1728B52AA6E4}">
                <adec:decorative xmlns:adec="http://schemas.microsoft.com/office/drawing/2017/decorative" val="1"/>
              </a:ext>
            </a:extLst>
          </p:cNvPr>
          <p:cNvSpPr/>
          <p:nvPr/>
        </p:nvSpPr>
        <p:spPr>
          <a:xfrm>
            <a:off x="7945349" y="17076920"/>
            <a:ext cx="6181814" cy="105002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0" name="Content Placeholder 2"/>
          <p:cNvSpPr>
            <a:spLocks noGrp="1"/>
          </p:cNvSpPr>
          <p:nvPr>
            <p:ph sz="quarter" idx="23" hasCustomPrompt="1"/>
          </p:nvPr>
        </p:nvSpPr>
        <p:spPr>
          <a:xfrm>
            <a:off x="7945349" y="17077765"/>
            <a:ext cx="6181814" cy="10499378"/>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8" name="Rectangle 17">
            <a:extLst>
              <a:ext uri="{C183D7F6-B498-43B3-948B-1728B52AA6E4}">
                <adec:decorative xmlns:adec="http://schemas.microsoft.com/office/drawing/2017/decorative" val="1"/>
              </a:ext>
            </a:extLst>
          </p:cNvPr>
          <p:cNvSpPr/>
          <p:nvPr/>
        </p:nvSpPr>
        <p:spPr>
          <a:xfrm>
            <a:off x="14861102" y="5857200"/>
            <a:ext cx="13090778" cy="7694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2" name="Content Placeholder 2"/>
          <p:cNvSpPr>
            <a:spLocks noGrp="1"/>
          </p:cNvSpPr>
          <p:nvPr>
            <p:ph sz="quarter" idx="16" hasCustomPrompt="1"/>
          </p:nvPr>
        </p:nvSpPr>
        <p:spPr>
          <a:xfrm>
            <a:off x="14861102" y="5857200"/>
            <a:ext cx="13090778" cy="770003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1604660" indent="0" algn="l" defTabSz="3209320" rtl="0" eaLnBrk="1" latinLnBrk="0" hangingPunct="1">
              <a:lnSpc>
                <a:spcPct val="90000"/>
              </a:lnSpc>
              <a:buFont typeface="Arial" panose="020B0604020202020204" pitchFamily="34" charset="0"/>
              <a:buNone/>
              <a:defRPr lang="en-US" sz="4000" b="1" kern="1200" dirty="0" smtClean="0">
                <a:solidFill>
                  <a:schemeClr val="tx1"/>
                </a:solidFill>
                <a:latin typeface="+mj-lt"/>
                <a:ea typeface="+mn-ea"/>
                <a:cs typeface="+mn-cs"/>
              </a:defRPr>
            </a:lvl2pPr>
            <a:lvl3pPr marL="3209320" indent="0" algn="l" defTabSz="3209320" rtl="0" eaLnBrk="1" latinLnBrk="0" hangingPunct="1">
              <a:lnSpc>
                <a:spcPct val="90000"/>
              </a:lnSpc>
              <a:buFont typeface="Arial" panose="020B0604020202020204" pitchFamily="34" charset="0"/>
              <a:buNone/>
              <a:defRPr lang="en-US" sz="2400" b="0" kern="1200" dirty="0" smtClean="0">
                <a:solidFill>
                  <a:schemeClr val="tx1"/>
                </a:solidFill>
                <a:latin typeface="+mj-lt"/>
                <a:ea typeface="+mn-ea"/>
                <a:cs typeface="+mn-cs"/>
              </a:defRPr>
            </a:lvl3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43" name="Rectangle 42">
            <a:extLst>
              <a:ext uri="{C183D7F6-B498-43B3-948B-1728B52AA6E4}">
                <adec:decorative xmlns:adec="http://schemas.microsoft.com/office/drawing/2017/decorative" val="1"/>
              </a:ext>
            </a:extLst>
          </p:cNvPr>
          <p:cNvSpPr/>
          <p:nvPr/>
        </p:nvSpPr>
        <p:spPr>
          <a:xfrm>
            <a:off x="14861102" y="14273214"/>
            <a:ext cx="13104000" cy="133044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4" name="Content Placeholder 2"/>
          <p:cNvSpPr>
            <a:spLocks noGrp="1"/>
          </p:cNvSpPr>
          <p:nvPr>
            <p:ph sz="quarter" idx="30" hasCustomPrompt="1"/>
          </p:nvPr>
        </p:nvSpPr>
        <p:spPr>
          <a:xfrm>
            <a:off x="14861102" y="14273213"/>
            <a:ext cx="13104000" cy="1330449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1604660" indent="0" algn="l" defTabSz="3209320" rtl="0" eaLnBrk="1" latinLnBrk="0" hangingPunct="1">
              <a:lnSpc>
                <a:spcPct val="90000"/>
              </a:lnSpc>
              <a:buFont typeface="Arial" panose="020B0604020202020204" pitchFamily="34" charset="0"/>
              <a:buNone/>
              <a:defRPr lang="en-US" sz="4000" b="1" kern="1200" dirty="0" smtClean="0">
                <a:solidFill>
                  <a:schemeClr val="tx1"/>
                </a:solidFill>
                <a:latin typeface="+mj-lt"/>
                <a:ea typeface="+mn-ea"/>
                <a:cs typeface="+mn-cs"/>
              </a:defRPr>
            </a:lvl2pPr>
            <a:lvl3pPr marL="3209320" indent="0" algn="l" defTabSz="3209320" rtl="0" eaLnBrk="1" latinLnBrk="0" hangingPunct="1">
              <a:lnSpc>
                <a:spcPct val="90000"/>
              </a:lnSpc>
              <a:buFont typeface="Arial" panose="020B0604020202020204" pitchFamily="34" charset="0"/>
              <a:buNone/>
              <a:defRPr lang="en-US" sz="2400" b="0" kern="1200" dirty="0" smtClean="0">
                <a:solidFill>
                  <a:schemeClr val="tx1"/>
                </a:solidFill>
                <a:latin typeface="+mj-lt"/>
                <a:ea typeface="+mn-ea"/>
                <a:cs typeface="+mn-cs"/>
              </a:defRPr>
            </a:lvl3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1" name="Rectangle 30">
            <a:extLst>
              <a:ext uri="{C183D7F6-B498-43B3-948B-1728B52AA6E4}">
                <adec:decorative xmlns:adec="http://schemas.microsoft.com/office/drawing/2017/decorative" val="1"/>
              </a:ext>
            </a:extLst>
          </p:cNvPr>
          <p:cNvSpPr/>
          <p:nvPr/>
        </p:nvSpPr>
        <p:spPr>
          <a:xfrm>
            <a:off x="28689442" y="5857200"/>
            <a:ext cx="6176821" cy="7700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Content Placeholder 2"/>
          <p:cNvSpPr>
            <a:spLocks noGrp="1"/>
          </p:cNvSpPr>
          <p:nvPr>
            <p:ph sz="quarter" idx="24" hasCustomPrompt="1"/>
          </p:nvPr>
        </p:nvSpPr>
        <p:spPr>
          <a:xfrm>
            <a:off x="28689442" y="5857200"/>
            <a:ext cx="6176821" cy="769941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3" name="Rectangle 32">
            <a:extLst>
              <a:ext uri="{C183D7F6-B498-43B3-948B-1728B52AA6E4}">
                <adec:decorative xmlns:adec="http://schemas.microsoft.com/office/drawing/2017/decorative" val="1"/>
              </a:ext>
            </a:extLst>
          </p:cNvPr>
          <p:cNvSpPr/>
          <p:nvPr/>
        </p:nvSpPr>
        <p:spPr>
          <a:xfrm>
            <a:off x="35603825" y="5857200"/>
            <a:ext cx="6177600" cy="7700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Content Placeholder 2"/>
          <p:cNvSpPr>
            <a:spLocks noGrp="1"/>
          </p:cNvSpPr>
          <p:nvPr>
            <p:ph sz="quarter" idx="25" hasCustomPrompt="1"/>
          </p:nvPr>
        </p:nvSpPr>
        <p:spPr>
          <a:xfrm>
            <a:off x="35603825" y="5857200"/>
            <a:ext cx="6177600" cy="769941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5" name="Rectangle 34">
            <a:extLst>
              <a:ext uri="{C183D7F6-B498-43B3-948B-1728B52AA6E4}">
                <adec:decorative xmlns:adec="http://schemas.microsoft.com/office/drawing/2017/decorative" val="1"/>
              </a:ext>
            </a:extLst>
          </p:cNvPr>
          <p:cNvSpPr/>
          <p:nvPr/>
        </p:nvSpPr>
        <p:spPr>
          <a:xfrm>
            <a:off x="28689442" y="14273190"/>
            <a:ext cx="6176821" cy="4895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Content Placeholder 2"/>
          <p:cNvSpPr>
            <a:spLocks noGrp="1"/>
          </p:cNvSpPr>
          <p:nvPr>
            <p:ph sz="quarter" idx="26" hasCustomPrompt="1"/>
          </p:nvPr>
        </p:nvSpPr>
        <p:spPr>
          <a:xfrm>
            <a:off x="28689442" y="14273190"/>
            <a:ext cx="6176821" cy="4895669"/>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7" name="Rectangle 36">
            <a:extLst>
              <a:ext uri="{C183D7F6-B498-43B3-948B-1728B52AA6E4}">
                <adec:decorative xmlns:adec="http://schemas.microsoft.com/office/drawing/2017/decorative" val="1"/>
              </a:ext>
            </a:extLst>
          </p:cNvPr>
          <p:cNvSpPr/>
          <p:nvPr/>
        </p:nvSpPr>
        <p:spPr>
          <a:xfrm>
            <a:off x="35603825" y="14273219"/>
            <a:ext cx="6177600" cy="4897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Content Placeholder 2"/>
          <p:cNvSpPr>
            <a:spLocks noGrp="1"/>
          </p:cNvSpPr>
          <p:nvPr>
            <p:ph sz="quarter" idx="27" hasCustomPrompt="1"/>
          </p:nvPr>
        </p:nvSpPr>
        <p:spPr>
          <a:xfrm>
            <a:off x="35603825" y="14273213"/>
            <a:ext cx="6177600" cy="489703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US" dirty="0"/>
          </a:p>
        </p:txBody>
      </p:sp>
      <p:sp>
        <p:nvSpPr>
          <p:cNvPr id="39" name="Rectangle 38">
            <a:extLst>
              <a:ext uri="{C183D7F6-B498-43B3-948B-1728B52AA6E4}">
                <adec:decorative xmlns:adec="http://schemas.microsoft.com/office/drawing/2017/decorative" val="1"/>
              </a:ext>
            </a:extLst>
          </p:cNvPr>
          <p:cNvSpPr/>
          <p:nvPr/>
        </p:nvSpPr>
        <p:spPr>
          <a:xfrm>
            <a:off x="28689442" y="19905965"/>
            <a:ext cx="6176821" cy="4881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Content Placeholder 2"/>
          <p:cNvSpPr>
            <a:spLocks noGrp="1"/>
          </p:cNvSpPr>
          <p:nvPr>
            <p:ph sz="quarter" idx="28" hasCustomPrompt="1"/>
          </p:nvPr>
        </p:nvSpPr>
        <p:spPr>
          <a:xfrm>
            <a:off x="28689442" y="19905964"/>
            <a:ext cx="6176821" cy="488126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41" name="Rectangle 40">
            <a:extLst>
              <a:ext uri="{C183D7F6-B498-43B3-948B-1728B52AA6E4}">
                <adec:decorative xmlns:adec="http://schemas.microsoft.com/office/drawing/2017/decorative" val="1"/>
              </a:ext>
            </a:extLst>
          </p:cNvPr>
          <p:cNvSpPr/>
          <p:nvPr/>
        </p:nvSpPr>
        <p:spPr>
          <a:xfrm>
            <a:off x="35603825" y="19905965"/>
            <a:ext cx="6177600" cy="4881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2" name="Content Placeholder 2"/>
          <p:cNvSpPr>
            <a:spLocks noGrp="1"/>
          </p:cNvSpPr>
          <p:nvPr>
            <p:ph sz="quarter" idx="29" hasCustomPrompt="1"/>
          </p:nvPr>
        </p:nvSpPr>
        <p:spPr>
          <a:xfrm>
            <a:off x="35603825" y="19905964"/>
            <a:ext cx="6177600" cy="488126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8" name="Rectangle 27">
            <a:extLst>
              <a:ext uri="{C183D7F6-B498-43B3-948B-1728B52AA6E4}">
                <adec:decorative xmlns:adec="http://schemas.microsoft.com/office/drawing/2017/decorative" val="1"/>
              </a:ext>
            </a:extLst>
          </p:cNvPr>
          <p:cNvSpPr/>
          <p:nvPr/>
        </p:nvSpPr>
        <p:spPr>
          <a:xfrm>
            <a:off x="28689442" y="25505739"/>
            <a:ext cx="13088796" cy="20714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9" name="Content Placeholder 2"/>
          <p:cNvSpPr>
            <a:spLocks noGrp="1"/>
          </p:cNvSpPr>
          <p:nvPr>
            <p:ph sz="quarter" idx="21" hasCustomPrompt="1"/>
          </p:nvPr>
        </p:nvSpPr>
        <p:spPr>
          <a:xfrm>
            <a:off x="28689442" y="25506363"/>
            <a:ext cx="13088796" cy="207078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US" dirty="0"/>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35718456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8" orient="horz" pos="3689">
          <p15:clr>
            <a:srgbClr val="FBAE40"/>
          </p15:clr>
        </p15:guide>
        <p15:guide id="39" orient="horz" pos="18245">
          <p15:clr>
            <a:srgbClr val="FBAE40"/>
          </p15:clr>
        </p15:guide>
        <p15:guide id="41" pos="18062">
          <p15:clr>
            <a:srgbClr val="FBAE40"/>
          </p15:clr>
        </p15:guide>
        <p15:guide id="42" pos="17608">
          <p15:clr>
            <a:srgbClr val="FBAE40"/>
          </p15:clr>
        </p15:guide>
        <p15:guide id="43" pos="9353">
          <p15:clr>
            <a:srgbClr val="FBAE40"/>
          </p15:clr>
        </p15:guide>
        <p15:guide id="44" pos="8899">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w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hyperlink" Target="https://www.ucl.ac.uk/cam/brand"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hyperlink" Target="https://preview.tinyurl.com/UCL-GDPR" TargetMode="Externa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https://www.ucl.ac.uk/library/ucl-copyright-advice"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pic>
        <p:nvPicPr>
          <p:cNvPr id="2" name="UCL Banne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376164"/>
            <a:ext cx="42804000" cy="5154120"/>
          </a:xfrm>
          <a:prstGeom prst="rect">
            <a:avLst/>
          </a:prstGeom>
        </p:spPr>
      </p:pic>
      <p:sp>
        <p:nvSpPr>
          <p:cNvPr id="10" name="Rectangle 9"/>
          <p:cNvSpPr/>
          <p:nvPr/>
        </p:nvSpPr>
        <p:spPr>
          <a:xfrm>
            <a:off x="0" y="28289756"/>
            <a:ext cx="42800589" cy="20373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32" dirty="0"/>
          </a:p>
        </p:txBody>
      </p:sp>
      <p:sp>
        <p:nvSpPr>
          <p:cNvPr id="5" name="Rounded Rectangle 4">
            <a:extLst>
              <a:ext uri="{FF2B5EF4-FFF2-40B4-BE49-F238E27FC236}">
                <a16:creationId xmlns:a16="http://schemas.microsoft.com/office/drawing/2014/main" id="{002E5FBB-FB53-4B43-925B-1900D8F85C2B}"/>
              </a:ext>
              <a:ext uri="{C183D7F6-B498-43B3-948B-1728B52AA6E4}">
                <adec:decorative xmlns:adec="http://schemas.microsoft.com/office/drawing/2017/decorative" val="1"/>
              </a:ext>
            </a:extLst>
          </p:cNvPr>
          <p:cNvSpPr/>
          <p:nvPr/>
        </p:nvSpPr>
        <p:spPr>
          <a:xfrm>
            <a:off x="-10971985" y="1"/>
            <a:ext cx="10509339" cy="30275213"/>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1"/>
              </a:solidFill>
            </a:endParaRPr>
          </a:p>
        </p:txBody>
      </p:sp>
      <p:sp>
        <p:nvSpPr>
          <p:cNvPr id="11" name="TextBox 10">
            <a:extLst>
              <a:ext uri="{FF2B5EF4-FFF2-40B4-BE49-F238E27FC236}">
                <a16:creationId xmlns:a16="http://schemas.microsoft.com/office/drawing/2014/main" id="{460486A7-30C0-4771-A900-AAFFEAE1146C}"/>
              </a:ext>
            </a:extLst>
          </p:cNvPr>
          <p:cNvSpPr txBox="1"/>
          <p:nvPr/>
        </p:nvSpPr>
        <p:spPr>
          <a:xfrm>
            <a:off x="-7205754" y="889794"/>
            <a:ext cx="3542958" cy="833172"/>
          </a:xfrm>
          <a:prstGeom prst="rect">
            <a:avLst/>
          </a:prstGeom>
          <a:noFill/>
        </p:spPr>
        <p:txBody>
          <a:bodyPr wrap="none" tIns="46797" bIns="46797" rtlCol="0">
            <a:spAutoFit/>
          </a:bodyPr>
          <a:lstStyle/>
          <a:p>
            <a:r>
              <a:rPr lang="en-GB" sz="4800" b="1" dirty="0">
                <a:latin typeface="+mj-lt"/>
              </a:rPr>
              <a:t>Guidelines:</a:t>
            </a:r>
          </a:p>
        </p:txBody>
      </p:sp>
      <p:sp>
        <p:nvSpPr>
          <p:cNvPr id="17" name="TextBox 16">
            <a:extLst>
              <a:ext uri="{FF2B5EF4-FFF2-40B4-BE49-F238E27FC236}">
                <a16:creationId xmlns:a16="http://schemas.microsoft.com/office/drawing/2014/main" id="{AAE1DDCA-E69D-4D9F-9870-6F8562E2A2F8}"/>
              </a:ext>
              <a:ext uri="{C183D7F6-B498-43B3-948B-1728B52AA6E4}">
                <adec:decorative xmlns:adec="http://schemas.microsoft.com/office/drawing/2017/decorative" val="0"/>
              </a:ext>
            </a:extLst>
          </p:cNvPr>
          <p:cNvSpPr txBox="1"/>
          <p:nvPr/>
        </p:nvSpPr>
        <p:spPr>
          <a:xfrm>
            <a:off x="-10666950" y="2215296"/>
            <a:ext cx="9899266" cy="22146699"/>
          </a:xfrm>
          <a:prstGeom prst="rect">
            <a:avLst/>
          </a:prstGeom>
          <a:noFill/>
        </p:spPr>
        <p:txBody>
          <a:bodyPr wrap="square" tIns="46797" bIns="46797" rtlCol="0">
            <a:spAutoFit/>
          </a:bodyPr>
          <a:lstStyle/>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UCL Banner </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The colour and format should not be altered.</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Do not place other images or logos on the banner.</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Title text should be left aligned unless a poster number is added.</a:t>
            </a:r>
          </a:p>
          <a:p>
            <a:pPr marL="0" indent="0">
              <a:buFontTx/>
              <a:buNone/>
            </a:pPr>
            <a:endParaRPr lang="en-GB" sz="3200" b="0" dirty="0"/>
          </a:p>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Layout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This should be visually appealing and easy to follow. Be consistent.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Choose one slide layout and delete the rest of the slides. Adjust background boxes via the slide master view if required – see under view menu.</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Ensure that the guides are turned on – see under view menu.</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Keep within the margin guidelines at the edge to help visibility and avoid the risk of content being trimmed off. </a:t>
            </a:r>
          </a:p>
          <a:p>
            <a:pPr marL="0" indent="0">
              <a:buFontTx/>
              <a:buNone/>
            </a:pPr>
            <a:endParaRPr lang="en-GB" sz="3200" b="1" dirty="0"/>
          </a:p>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Text</a:t>
            </a:r>
            <a:r>
              <a:rPr lang="en-GB" sz="3600" b="1" kern="1200" dirty="0">
                <a:solidFill>
                  <a:schemeClr val="tx1"/>
                </a:solidFill>
                <a:latin typeface="+mn-lt"/>
                <a:ea typeface="+mn-ea"/>
                <a:cs typeface="+mn-cs"/>
              </a:rPr>
              <a:t> </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Aim for 300-600 words that are concise and straight to the point.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Avoid font sizes below 24pt except for captions.</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Use a maximum of two fonts (the official UCL fonts are Arial or Helvetica, with Garamond as an additional font in the body text).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Use bullet points to break up large areas of text.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Left justified text is easier to read than fully justified.</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Set headings in bold.</a:t>
            </a:r>
          </a:p>
          <a:p>
            <a:pPr>
              <a:buFontTx/>
              <a:buNone/>
            </a:pPr>
            <a:endParaRPr lang="en-GB" sz="3200" b="1" dirty="0"/>
          </a:p>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Graphs, Images and Tables</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They must be embedded in your file by inserting the file rather than copying and pasting.</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Make sure they are sufficient size and clearly visible with at least 150dpi.</a:t>
            </a:r>
            <a:endParaRPr lang="en-GB" sz="3200" b="1" dirty="0"/>
          </a:p>
          <a:p>
            <a:pPr>
              <a:buFontTx/>
              <a:buNone/>
            </a:pPr>
            <a:endParaRPr lang="en-GB" sz="3200" b="1" dirty="0"/>
          </a:p>
        </p:txBody>
      </p:sp>
      <p:sp>
        <p:nvSpPr>
          <p:cNvPr id="6" name="Rounded Rectangle 5">
            <a:extLst>
              <a:ext uri="{FF2B5EF4-FFF2-40B4-BE49-F238E27FC236}">
                <a16:creationId xmlns:a16="http://schemas.microsoft.com/office/drawing/2014/main" id="{D18A53B1-78B8-DD4E-A5C3-83962FFEC935}"/>
              </a:ext>
            </a:extLst>
          </p:cNvPr>
          <p:cNvSpPr/>
          <p:nvPr/>
        </p:nvSpPr>
        <p:spPr>
          <a:xfrm>
            <a:off x="43291003" y="1"/>
            <a:ext cx="10511220" cy="30275213"/>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32" dirty="0"/>
          </a:p>
        </p:txBody>
      </p:sp>
      <p:sp>
        <p:nvSpPr>
          <p:cNvPr id="14" name="TextBox 13">
            <a:extLst>
              <a:ext uri="{FF2B5EF4-FFF2-40B4-BE49-F238E27FC236}">
                <a16:creationId xmlns:a16="http://schemas.microsoft.com/office/drawing/2014/main" id="{4AE4917F-44AA-42A0-A37D-362EC920AC03}"/>
              </a:ext>
            </a:extLst>
          </p:cNvPr>
          <p:cNvSpPr txBox="1"/>
          <p:nvPr/>
        </p:nvSpPr>
        <p:spPr>
          <a:xfrm>
            <a:off x="46243108" y="909884"/>
            <a:ext cx="5016117" cy="833172"/>
          </a:xfrm>
          <a:prstGeom prst="rect">
            <a:avLst/>
          </a:prstGeom>
          <a:noFill/>
        </p:spPr>
        <p:txBody>
          <a:bodyPr wrap="none" tIns="46797" bIns="46797" rtlCol="0">
            <a:spAutoFit/>
          </a:bodyPr>
          <a:lstStyle/>
          <a:p>
            <a:r>
              <a:rPr lang="en-GB" sz="4800" b="1" dirty="0">
                <a:latin typeface="+mj-lt"/>
              </a:rPr>
              <a:t>Guidelines </a:t>
            </a:r>
            <a:r>
              <a:rPr lang="en-GB" sz="4800" b="1" dirty="0" err="1">
                <a:latin typeface="+mj-lt"/>
              </a:rPr>
              <a:t>cont</a:t>
            </a:r>
            <a:r>
              <a:rPr lang="en-GB" sz="4800" b="1" dirty="0">
                <a:latin typeface="+mj-lt"/>
              </a:rPr>
              <a:t>:</a:t>
            </a:r>
          </a:p>
        </p:txBody>
      </p:sp>
      <p:sp>
        <p:nvSpPr>
          <p:cNvPr id="20" name="TextBox 19">
            <a:extLst>
              <a:ext uri="{FF2B5EF4-FFF2-40B4-BE49-F238E27FC236}">
                <a16:creationId xmlns:a16="http://schemas.microsoft.com/office/drawing/2014/main" id="{ACE2FCA7-9DB8-47EA-9CD5-CED948F4A325}"/>
              </a:ext>
            </a:extLst>
          </p:cNvPr>
          <p:cNvSpPr txBox="1"/>
          <p:nvPr/>
        </p:nvSpPr>
        <p:spPr>
          <a:xfrm>
            <a:off x="43596980" y="2200896"/>
            <a:ext cx="9899266" cy="7558090"/>
          </a:xfrm>
          <a:prstGeom prst="rect">
            <a:avLst/>
          </a:prstGeom>
          <a:noFill/>
        </p:spPr>
        <p:txBody>
          <a:bodyPr wrap="square" tIns="46797" bIns="46797" rtlCol="0">
            <a:spAutoFit/>
          </a:bodyPr>
          <a:lstStyle/>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Colour</a:t>
            </a:r>
            <a:endParaRPr lang="en-GB" sz="4000" b="1" kern="1200" dirty="0">
              <a:solidFill>
                <a:schemeClr val="tx1"/>
              </a:solidFill>
              <a:latin typeface="+mj-lt"/>
              <a:ea typeface="+mn-ea"/>
              <a:cs typeface="+mn-cs"/>
            </a:endParaRP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Select background colours that contrast well 	   with the font to allow easier reading of your text.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Avoid backgrounds with bright or dark colours and full of texture as this will distract readers.</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Try not to use too many colours – 1-2 work well, plus images and charts.</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The template is formatted with appropriate UCL colours for the banner colour chosen.</a:t>
            </a:r>
          </a:p>
          <a:p>
            <a:pPr marL="457154" marR="0" lvl="0" indent="-457154" algn="l" defTabSz="457154" rtl="0" eaLnBrk="1" fontAlgn="auto" latinLnBrk="0" hangingPunct="1">
              <a:lnSpc>
                <a:spcPct val="100000"/>
              </a:lnSpc>
              <a:spcBef>
                <a:spcPts val="0"/>
              </a:spcBef>
              <a:spcAft>
                <a:spcPts val="1800"/>
              </a:spcAft>
              <a:buClrTx/>
              <a:buSzTx/>
              <a:buFont typeface="Arial" panose="020B0604020202020204" pitchFamily="34" charset="0"/>
              <a:buChar char="•"/>
              <a:tabLst/>
              <a:defRPr/>
            </a:pPr>
            <a:r>
              <a:rPr lang="en-GB" sz="3600" kern="1200" dirty="0">
                <a:solidFill>
                  <a:schemeClr val="tx1"/>
                </a:solidFill>
                <a:latin typeface="+mn-lt"/>
                <a:ea typeface="+mn-ea"/>
                <a:cs typeface="+mn-cs"/>
              </a:rPr>
              <a:t>Don’t use multiple layers of transparency in PowerPoint.</a:t>
            </a:r>
          </a:p>
          <a:p>
            <a:pPr marL="457154" indent="-457154" algn="l" defTabSz="457154" rtl="0" eaLnBrk="1" latinLnBrk="0" hangingPunct="1">
              <a:lnSpc>
                <a:spcPct val="100000"/>
              </a:lnSpc>
              <a:spcAft>
                <a:spcPts val="1800"/>
              </a:spcAft>
              <a:buFont typeface="Arial" panose="020B0604020202020204" pitchFamily="34" charset="0"/>
              <a:buChar char="•"/>
            </a:pPr>
            <a:endParaRPr lang="en-GB" sz="3600" b="1" kern="1200" dirty="0">
              <a:solidFill>
                <a:schemeClr val="tx1"/>
              </a:solidFill>
              <a:latin typeface="+mn-lt"/>
              <a:ea typeface="+mn-ea"/>
              <a:cs typeface="+mn-cs"/>
            </a:endParaRPr>
          </a:p>
        </p:txBody>
      </p:sp>
      <p:sp>
        <p:nvSpPr>
          <p:cNvPr id="15" name="TextBox 14">
            <a:extLst>
              <a:ext uri="{FF2B5EF4-FFF2-40B4-BE49-F238E27FC236}">
                <a16:creationId xmlns:a16="http://schemas.microsoft.com/office/drawing/2014/main" id="{2F795265-BF50-4AB3-8E7B-E09E72992F10}"/>
              </a:ext>
            </a:extLst>
          </p:cNvPr>
          <p:cNvSpPr txBox="1"/>
          <p:nvPr/>
        </p:nvSpPr>
        <p:spPr>
          <a:xfrm>
            <a:off x="43711148" y="9641521"/>
            <a:ext cx="9899266" cy="9804859"/>
          </a:xfrm>
          <a:prstGeom prst="rect">
            <a:avLst/>
          </a:prstGeom>
          <a:noFill/>
        </p:spPr>
        <p:txBody>
          <a:bodyPr wrap="square" tIns="46797" bIns="46797" rtlCol="0">
            <a:spAutoFit/>
          </a:bodyPr>
          <a:lstStyle/>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Copyright  and GDPR</a:t>
            </a:r>
          </a:p>
          <a:p>
            <a:r>
              <a:rPr lang="en-GB" sz="2800" dirty="0"/>
              <a:t>(copy and paste the link  to your browser )</a:t>
            </a:r>
          </a:p>
          <a:p>
            <a:endParaRPr lang="en-GB" sz="3200" dirty="0">
              <a:hlinkClick r:id="" action="ppaction://noaction"/>
            </a:endParaRPr>
          </a:p>
          <a:p>
            <a:r>
              <a:rPr lang="en-GB" sz="3200" dirty="0">
                <a:hlinkClick r:id="" action="ppaction://noaction"/>
              </a:rPr>
              <a:t>https</a:t>
            </a:r>
            <a:r>
              <a:rPr lang="en-GB" sz="3200" dirty="0">
                <a:hlinkClick r:id="rId14"/>
              </a:rPr>
              <a:t>://www.ucl.ac.uk/library/ucl-copyright-advice</a:t>
            </a:r>
            <a:endParaRPr lang="en-GB" sz="3200" dirty="0"/>
          </a:p>
          <a:p>
            <a:endParaRPr lang="en-GB" sz="3200" dirty="0"/>
          </a:p>
          <a:p>
            <a:r>
              <a:rPr lang="en-GB" sz="3200" dirty="0">
                <a:hlinkClick r:id="rId15"/>
              </a:rPr>
              <a:t>https://preview.tinyurl.com/UCL-GDPR</a:t>
            </a:r>
            <a:endParaRPr lang="en-GB" sz="3200" dirty="0"/>
          </a:p>
          <a:p>
            <a:endParaRPr lang="en-GB" sz="3200" dirty="0"/>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Only use copyright free images or those available under the creative commons license unless you have bought the relevant license. You are free to use graphics you have generated but check with colleagues if they have produced them.</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Images downloaded from online are subject to copyright unless this has been waived.</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Flickr.com is a useful resource to check the copyright status of images from the web.</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Follow GDPR (General Data Protection Regulation) for images of people.</a:t>
            </a:r>
          </a:p>
        </p:txBody>
      </p:sp>
      <p:sp>
        <p:nvSpPr>
          <p:cNvPr id="4" name="TextBox 3">
            <a:extLst>
              <a:ext uri="{FF2B5EF4-FFF2-40B4-BE49-F238E27FC236}">
                <a16:creationId xmlns:a16="http://schemas.microsoft.com/office/drawing/2014/main" id="{906DADF1-5D4E-4677-9DFB-8C1D0DFD74DB}"/>
              </a:ext>
            </a:extLst>
          </p:cNvPr>
          <p:cNvSpPr txBox="1"/>
          <p:nvPr/>
        </p:nvSpPr>
        <p:spPr>
          <a:xfrm>
            <a:off x="43596980" y="20038106"/>
            <a:ext cx="9899266" cy="3077766"/>
          </a:xfrm>
          <a:prstGeom prst="rect">
            <a:avLst/>
          </a:prstGeom>
          <a:noFill/>
        </p:spPr>
        <p:txBody>
          <a:bodyPr wrap="square" rtlCol="0">
            <a:spAutoFit/>
          </a:bodyPr>
          <a:lstStyle/>
          <a:p>
            <a:pPr algn="l" defTabSz="457154" rtl="0" eaLnBrk="1" latinLnBrk="0" hangingPunct="1">
              <a:lnSpc>
                <a:spcPct val="100000"/>
              </a:lnSpc>
              <a:spcAft>
                <a:spcPts val="1800"/>
              </a:spcAft>
              <a:buFont typeface="Arial" panose="020B0604020202020204" pitchFamily="34" charset="0"/>
            </a:pPr>
            <a:r>
              <a:rPr lang="en-GB" sz="3600" b="1" kern="1200" dirty="0">
                <a:solidFill>
                  <a:schemeClr val="tx1"/>
                </a:solidFill>
                <a:latin typeface="+mj-lt"/>
                <a:ea typeface="+mn-ea"/>
                <a:cs typeface="+mn-cs"/>
              </a:rPr>
              <a:t>UCL Banner vs UCL Logo</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Use the banner where UCL is the major partner</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Use the UCL logo only where work is an equal collaboration and place all logos at the bottom - </a:t>
            </a:r>
            <a:r>
              <a:rPr lang="en-GB" sz="3200" dirty="0">
                <a:hlinkClick r:id="rId16"/>
              </a:rPr>
              <a:t>https://www.ucl.ac.uk/cam/brand</a:t>
            </a:r>
            <a:endParaRPr lang="en-GB" sz="3200" kern="1200" dirty="0">
              <a:solidFill>
                <a:schemeClr val="tx1"/>
              </a:solidFill>
              <a:latin typeface="+mn-lt"/>
              <a:ea typeface="+mn-ea"/>
              <a:cs typeface="+mn-cs"/>
            </a:endParaRPr>
          </a:p>
        </p:txBody>
      </p:sp>
    </p:spTree>
    <p:extLst>
      <p:ext uri="{BB962C8B-B14F-4D97-AF65-F5344CB8AC3E}">
        <p14:creationId xmlns:p14="http://schemas.microsoft.com/office/powerpoint/2010/main" val="549790678"/>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txStyles>
    <p:titleStyle>
      <a:lvl1pPr algn="l" defTabSz="3209320" rtl="0" eaLnBrk="1" latinLnBrk="0" hangingPunct="1">
        <a:lnSpc>
          <a:spcPct val="90000"/>
        </a:lnSpc>
        <a:spcBef>
          <a:spcPct val="0"/>
        </a:spcBef>
        <a:buNone/>
        <a:defRPr sz="15442" kern="1200">
          <a:solidFill>
            <a:schemeClr val="tx1"/>
          </a:solidFill>
          <a:latin typeface="+mj-lt"/>
          <a:ea typeface="+mj-ea"/>
          <a:cs typeface="+mj-cs"/>
        </a:defRPr>
      </a:lvl1pPr>
    </p:titleStyle>
    <p:bodyStyle>
      <a:lvl1pPr marL="802331" indent="-802331" algn="l" defTabSz="3209320" rtl="0" eaLnBrk="1" latinLnBrk="0" hangingPunct="1">
        <a:lnSpc>
          <a:spcPct val="90000"/>
        </a:lnSpc>
        <a:spcBef>
          <a:spcPts val="3510"/>
        </a:spcBef>
        <a:buFont typeface="Arial" panose="020B0604020202020204" pitchFamily="34" charset="0"/>
        <a:buChar char="•"/>
        <a:defRPr sz="9827" kern="1200">
          <a:solidFill>
            <a:schemeClr val="tx1"/>
          </a:solidFill>
          <a:latin typeface="+mn-lt"/>
          <a:ea typeface="+mn-ea"/>
          <a:cs typeface="+mn-cs"/>
        </a:defRPr>
      </a:lvl1pPr>
      <a:lvl2pPr marL="2406990" indent="-802331" algn="l" defTabSz="3209320" rtl="0" eaLnBrk="1" latinLnBrk="0" hangingPunct="1">
        <a:lnSpc>
          <a:spcPct val="90000"/>
        </a:lnSpc>
        <a:spcBef>
          <a:spcPts val="1755"/>
        </a:spcBef>
        <a:buFont typeface="Arial" panose="020B0604020202020204" pitchFamily="34" charset="0"/>
        <a:buChar char="•"/>
        <a:defRPr sz="8423" kern="1200">
          <a:solidFill>
            <a:schemeClr val="tx1"/>
          </a:solidFill>
          <a:latin typeface="+mn-lt"/>
          <a:ea typeface="+mn-ea"/>
          <a:cs typeface="+mn-cs"/>
        </a:defRPr>
      </a:lvl2pPr>
      <a:lvl3pPr marL="4011651" indent="-802331" algn="l" defTabSz="3209320" rtl="0" eaLnBrk="1" latinLnBrk="0" hangingPunct="1">
        <a:lnSpc>
          <a:spcPct val="90000"/>
        </a:lnSpc>
        <a:spcBef>
          <a:spcPts val="1755"/>
        </a:spcBef>
        <a:buFont typeface="Arial" panose="020B0604020202020204" pitchFamily="34" charset="0"/>
        <a:buChar char="•"/>
        <a:defRPr sz="7019" kern="1200">
          <a:solidFill>
            <a:schemeClr val="tx1"/>
          </a:solidFill>
          <a:latin typeface="+mn-lt"/>
          <a:ea typeface="+mn-ea"/>
          <a:cs typeface="+mn-cs"/>
        </a:defRPr>
      </a:lvl3pPr>
      <a:lvl4pPr marL="5616311"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4pPr>
      <a:lvl5pPr marL="7220972"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5pPr>
      <a:lvl6pPr marL="8825631"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6pPr>
      <a:lvl7pPr marL="10430291"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7pPr>
      <a:lvl8pPr marL="12034951"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8pPr>
      <a:lvl9pPr marL="13639612"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9pPr>
    </p:bodyStyle>
    <p:otherStyle>
      <a:defPPr>
        <a:defRPr lang="en-US"/>
      </a:defPPr>
      <a:lvl1pPr marL="0" algn="l" defTabSz="3209320" rtl="0" eaLnBrk="1" latinLnBrk="0" hangingPunct="1">
        <a:defRPr sz="6317" kern="1200">
          <a:solidFill>
            <a:schemeClr val="tx1"/>
          </a:solidFill>
          <a:latin typeface="+mn-lt"/>
          <a:ea typeface="+mn-ea"/>
          <a:cs typeface="+mn-cs"/>
        </a:defRPr>
      </a:lvl1pPr>
      <a:lvl2pPr marL="1604660" algn="l" defTabSz="3209320" rtl="0" eaLnBrk="1" latinLnBrk="0" hangingPunct="1">
        <a:defRPr sz="6317" kern="1200">
          <a:solidFill>
            <a:schemeClr val="tx1"/>
          </a:solidFill>
          <a:latin typeface="+mn-lt"/>
          <a:ea typeface="+mn-ea"/>
          <a:cs typeface="+mn-cs"/>
        </a:defRPr>
      </a:lvl2pPr>
      <a:lvl3pPr marL="3209320" algn="l" defTabSz="3209320" rtl="0" eaLnBrk="1" latinLnBrk="0" hangingPunct="1">
        <a:defRPr sz="6317" kern="1200">
          <a:solidFill>
            <a:schemeClr val="tx1"/>
          </a:solidFill>
          <a:latin typeface="+mn-lt"/>
          <a:ea typeface="+mn-ea"/>
          <a:cs typeface="+mn-cs"/>
        </a:defRPr>
      </a:lvl3pPr>
      <a:lvl4pPr marL="4813981" algn="l" defTabSz="3209320" rtl="0" eaLnBrk="1" latinLnBrk="0" hangingPunct="1">
        <a:defRPr sz="6317" kern="1200">
          <a:solidFill>
            <a:schemeClr val="tx1"/>
          </a:solidFill>
          <a:latin typeface="+mn-lt"/>
          <a:ea typeface="+mn-ea"/>
          <a:cs typeface="+mn-cs"/>
        </a:defRPr>
      </a:lvl4pPr>
      <a:lvl5pPr marL="6418641" algn="l" defTabSz="3209320" rtl="0" eaLnBrk="1" latinLnBrk="0" hangingPunct="1">
        <a:defRPr sz="6317" kern="1200">
          <a:solidFill>
            <a:schemeClr val="tx1"/>
          </a:solidFill>
          <a:latin typeface="+mn-lt"/>
          <a:ea typeface="+mn-ea"/>
          <a:cs typeface="+mn-cs"/>
        </a:defRPr>
      </a:lvl5pPr>
      <a:lvl6pPr marL="8023302" algn="l" defTabSz="3209320" rtl="0" eaLnBrk="1" latinLnBrk="0" hangingPunct="1">
        <a:defRPr sz="6317" kern="1200">
          <a:solidFill>
            <a:schemeClr val="tx1"/>
          </a:solidFill>
          <a:latin typeface="+mn-lt"/>
          <a:ea typeface="+mn-ea"/>
          <a:cs typeface="+mn-cs"/>
        </a:defRPr>
      </a:lvl6pPr>
      <a:lvl7pPr marL="9627962" algn="l" defTabSz="3209320" rtl="0" eaLnBrk="1" latinLnBrk="0" hangingPunct="1">
        <a:defRPr sz="6317" kern="1200">
          <a:solidFill>
            <a:schemeClr val="tx1"/>
          </a:solidFill>
          <a:latin typeface="+mn-lt"/>
          <a:ea typeface="+mn-ea"/>
          <a:cs typeface="+mn-cs"/>
        </a:defRPr>
      </a:lvl7pPr>
      <a:lvl8pPr marL="11232622" algn="l" defTabSz="3209320" rtl="0" eaLnBrk="1" latinLnBrk="0" hangingPunct="1">
        <a:defRPr sz="6317" kern="1200">
          <a:solidFill>
            <a:schemeClr val="tx1"/>
          </a:solidFill>
          <a:latin typeface="+mn-lt"/>
          <a:ea typeface="+mn-ea"/>
          <a:cs typeface="+mn-cs"/>
        </a:defRPr>
      </a:lvl8pPr>
      <a:lvl9pPr marL="12837282" algn="l" defTabSz="3209320" rtl="0" eaLnBrk="1" latinLnBrk="0" hangingPunct="1">
        <a:defRPr sz="6317" kern="1200">
          <a:solidFill>
            <a:schemeClr val="tx1"/>
          </a:solidFill>
          <a:latin typeface="+mn-lt"/>
          <a:ea typeface="+mn-ea"/>
          <a:cs typeface="+mn-cs"/>
        </a:defRPr>
      </a:lvl9pPr>
    </p:otherStyle>
  </p:txStyles>
  <p:extLst>
    <p:ext uri="{27BBF7A9-308A-43DC-89C8-2F10F3537804}">
      <p15:sldGuideLst xmlns:p15="http://schemas.microsoft.com/office/powerpoint/2012/main">
        <p15:guide id="56" pos="644">
          <p15:clr>
            <a:srgbClr val="F26B43"/>
          </p15:clr>
        </p15:guide>
        <p15:guide id="66" pos="26317">
          <p15:clr>
            <a:srgbClr val="F26B43"/>
          </p15:clr>
        </p15:guide>
        <p15:guide id="67" orient="horz" pos="3684">
          <p15:clr>
            <a:srgbClr val="F26B43"/>
          </p15:clr>
        </p15:guide>
        <p15:guide id="82" orient="horz" pos="17383">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gif"/><Relationship Id="rId2" Type="http://schemas.openxmlformats.org/officeDocument/2006/relationships/hyperlink" Target="mailto:zczvkch@ucl.ac.uk" TargetMode="External"/><Relationship Id="rId1" Type="http://schemas.openxmlformats.org/officeDocument/2006/relationships/slideLayout" Target="../slideLayouts/slideLayout3.xml"/><Relationship Id="rId6" Type="http://schemas.openxmlformats.org/officeDocument/2006/relationships/image" Target="../media/image5.png"/><Relationship Id="rId11" Type="http://schemas.openxmlformats.org/officeDocument/2006/relationships/image" Target="../media/image10.jpg"/><Relationship Id="rId5" Type="http://schemas.openxmlformats.org/officeDocument/2006/relationships/image" Target="../media/image4.gif"/><Relationship Id="rId10" Type="http://schemas.openxmlformats.org/officeDocument/2006/relationships/image" Target="../media/image9.jpg"/><Relationship Id="rId4" Type="http://schemas.openxmlformats.org/officeDocument/2006/relationships/image" Target="../media/image3.png"/><Relationship Id="rId9"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Content Placeholder 39" descr="Column 1, box 2"/>
          <p:cNvSpPr>
            <a:spLocks noGrp="1"/>
          </p:cNvSpPr>
          <p:nvPr>
            <p:ph sz="quarter" idx="22"/>
          </p:nvPr>
        </p:nvSpPr>
        <p:spPr>
          <a:xfrm>
            <a:off x="1022400" y="18138636"/>
            <a:ext cx="13104000" cy="9114146"/>
          </a:xfrm>
        </p:spPr>
        <p:txBody>
          <a:bodyPr/>
          <a:lstStyle/>
          <a:p>
            <a:r>
              <a:rPr lang="en-GB" b="1" dirty="0"/>
              <a:t>New Context (Fukuoka city, Japan)</a:t>
            </a:r>
          </a:p>
          <a:p>
            <a:r>
              <a:rPr lang="en-HK" b="1" dirty="0"/>
              <a:t>Local challenge</a:t>
            </a:r>
            <a:r>
              <a:rPr lang="en-HK" dirty="0"/>
              <a:t>: Fukuoka faces growing commuter flows between key centres (Hakata, Tenjin, Ohashi) with congestion, emissions</a:t>
            </a:r>
          </a:p>
          <a:p>
            <a:endParaRPr lang="en-HK" dirty="0"/>
          </a:p>
          <a:p>
            <a:endParaRPr lang="en-GB" dirty="0"/>
          </a:p>
        </p:txBody>
      </p:sp>
      <p:sp>
        <p:nvSpPr>
          <p:cNvPr id="29" name="Title 28" descr="Poster title"/>
          <p:cNvSpPr>
            <a:spLocks noGrp="1"/>
          </p:cNvSpPr>
          <p:nvPr>
            <p:ph type="title"/>
          </p:nvPr>
        </p:nvSpPr>
        <p:spPr>
          <a:xfrm>
            <a:off x="1058785" y="614291"/>
            <a:ext cx="40717941" cy="3083536"/>
          </a:xfrm>
        </p:spPr>
        <p:txBody>
          <a:bodyPr/>
          <a:lstStyle/>
          <a:p>
            <a:r>
              <a:rPr lang="en-HK" dirty="0"/>
              <a:t>Diffusion-based Commuting Flow Generation for Fukuoka City: Adapting a Global OD Model for Sustainable Urban Mobility</a:t>
            </a:r>
            <a:br>
              <a:rPr lang="en-HK" dirty="0"/>
            </a:br>
            <a:endParaRPr lang="en-GB" dirty="0"/>
          </a:p>
        </p:txBody>
      </p:sp>
      <p:sp>
        <p:nvSpPr>
          <p:cNvPr id="30" name="Text Placeholder 29" descr="Authors"/>
          <p:cNvSpPr>
            <a:spLocks noGrp="1"/>
          </p:cNvSpPr>
          <p:nvPr>
            <p:ph type="body" sz="quarter" idx="10"/>
          </p:nvPr>
        </p:nvSpPr>
        <p:spPr>
          <a:xfrm>
            <a:off x="1058786" y="2945124"/>
            <a:ext cx="35504166" cy="757130"/>
          </a:xfrm>
        </p:spPr>
        <p:txBody>
          <a:bodyPr/>
          <a:lstStyle/>
          <a:p>
            <a:r>
              <a:rPr lang="en-GB" dirty="0"/>
              <a:t>David Cheung</a:t>
            </a:r>
          </a:p>
        </p:txBody>
      </p:sp>
      <p:sp>
        <p:nvSpPr>
          <p:cNvPr id="31" name="Text Placeholder 30" descr="Department or institution"/>
          <p:cNvSpPr>
            <a:spLocks noGrp="1"/>
          </p:cNvSpPr>
          <p:nvPr>
            <p:ph type="body" sz="quarter" idx="11"/>
          </p:nvPr>
        </p:nvSpPr>
        <p:spPr/>
        <p:txBody>
          <a:bodyPr/>
          <a:lstStyle/>
          <a:p>
            <a:r>
              <a:rPr lang="en-GB" dirty="0"/>
              <a:t>UCL MSc AI for Sustainable Development</a:t>
            </a:r>
          </a:p>
        </p:txBody>
      </p:sp>
      <p:sp>
        <p:nvSpPr>
          <p:cNvPr id="34" name="Text Placeholder 33" descr="Exclusion area"/>
          <p:cNvSpPr>
            <a:spLocks noGrp="1"/>
          </p:cNvSpPr>
          <p:nvPr>
            <p:ph type="body" sz="quarter" idx="14"/>
          </p:nvPr>
        </p:nvSpPr>
        <p:spPr/>
        <p:txBody>
          <a:bodyPr/>
          <a:lstStyle/>
          <a:p>
            <a:endParaRPr lang="en-GB" dirty="0"/>
          </a:p>
        </p:txBody>
      </p:sp>
      <p:sp>
        <p:nvSpPr>
          <p:cNvPr id="36" name="Content Placeholder 35" descr="Column 1, box 1"/>
          <p:cNvSpPr>
            <a:spLocks noGrp="1"/>
          </p:cNvSpPr>
          <p:nvPr>
            <p:ph sz="quarter" idx="18"/>
          </p:nvPr>
        </p:nvSpPr>
        <p:spPr>
          <a:xfrm>
            <a:off x="1022351" y="5514298"/>
            <a:ext cx="13104812" cy="7706971"/>
          </a:xfrm>
          <a:solidFill>
            <a:schemeClr val="bg1"/>
          </a:solidFill>
        </p:spPr>
        <p:txBody>
          <a:bodyPr/>
          <a:lstStyle/>
          <a:p>
            <a:r>
              <a:rPr lang="en-HK" b="1" dirty="0"/>
              <a:t>Original Paper </a:t>
            </a:r>
            <a:r>
              <a:rPr lang="en-HK" dirty="0"/>
              <a:t>Generate commuting OD matrices using cheap, widely available data instead of expensive surveys/location traces.</a:t>
            </a:r>
          </a:p>
          <a:p>
            <a:r>
              <a:rPr lang="en-HK" b="1" dirty="0"/>
              <a:t>Method</a:t>
            </a:r>
            <a:r>
              <a:rPr lang="en-HK" dirty="0"/>
              <a:t>: Treat each city as a directed weighted graph; use WeDAN diffusion model to generate edge weights from node attributes (Population, area, distances).</a:t>
            </a:r>
          </a:p>
          <a:p>
            <a:r>
              <a:rPr lang="en-HK" b="1" dirty="0"/>
              <a:t>Results</a:t>
            </a:r>
            <a:r>
              <a:rPr lang="en-HK" dirty="0"/>
              <a:t>: On 3k+ US areas, graph-based generative models outperform gravity/radiation and pairwise ML on RMSE, NRMSE and CPC, and generalise across diverse urban/rural regions.</a:t>
            </a:r>
          </a:p>
          <a:p>
            <a:endParaRPr lang="en-GB" dirty="0"/>
          </a:p>
        </p:txBody>
      </p:sp>
      <p:sp>
        <p:nvSpPr>
          <p:cNvPr id="2" name="Content Placeholder 1" descr="Column 2, box 1"/>
          <p:cNvSpPr>
            <a:spLocks noGrp="1"/>
          </p:cNvSpPr>
          <p:nvPr>
            <p:ph sz="quarter" idx="16"/>
          </p:nvPr>
        </p:nvSpPr>
        <p:spPr/>
        <p:txBody>
          <a:bodyPr/>
          <a:lstStyle/>
          <a:p>
            <a:r>
              <a:rPr lang="en-HK" b="1" dirty="0"/>
              <a:t>Adaptation of the Model Architecture</a:t>
            </a:r>
          </a:p>
          <a:p>
            <a:r>
              <a:rPr lang="en-HK" b="1" dirty="0"/>
              <a:t>Base</a:t>
            </a:r>
            <a:r>
              <a:rPr lang="en-HK" dirty="0"/>
              <a:t>: Reuse the released OD diffusion model architecture (same number of layers / heads)</a:t>
            </a:r>
          </a:p>
          <a:p>
            <a:r>
              <a:rPr lang="en-HK" b="1" dirty="0"/>
              <a:t>Context-specific changes</a:t>
            </a:r>
            <a:r>
              <a:rPr lang="en-HK" dirty="0"/>
              <a:t>: </a:t>
            </a:r>
            <a:br>
              <a:rPr lang="en-HK" dirty="0"/>
            </a:br>
            <a:r>
              <a:rPr lang="en-HK" dirty="0"/>
              <a:t>Bypass the GlODGen ArcGIS service and instead use predownloaded local </a:t>
            </a:r>
            <a:r>
              <a:rPr lang="en-HK" dirty="0" err="1"/>
              <a:t>WorldPop</a:t>
            </a:r>
            <a:r>
              <a:rPr lang="en-HK" dirty="0"/>
              <a:t> 2025 TIFs. For Fukuoka:</a:t>
            </a:r>
          </a:p>
          <a:p>
            <a:pPr marL="742950" indent="-742950">
              <a:buAutoNum type="arabicPeriod"/>
            </a:pPr>
            <a:r>
              <a:rPr lang="en-HK" dirty="0"/>
              <a:t>build a custom 431-cell grid from Japanese sub-ward polygons and calibrate cell-level population and area to official Fukuoka city totals. </a:t>
            </a:r>
          </a:p>
          <a:p>
            <a:pPr marL="742950" indent="-742950">
              <a:buAutoNum type="arabicPeriod"/>
            </a:pPr>
            <a:r>
              <a:rPr lang="en-HK" dirty="0"/>
              <a:t>tune diffusion sampling hyperparameters (T=250, </a:t>
            </a:r>
            <a:r>
              <a:rPr lang="en-HK" dirty="0" err="1"/>
              <a:t>DDIM_T_sample</a:t>
            </a:r>
            <a:r>
              <a:rPr lang="en-HK" dirty="0"/>
              <a:t>=25, </a:t>
            </a:r>
            <a:r>
              <a:rPr lang="en-HK" dirty="0" err="1"/>
              <a:t>sample_times</a:t>
            </a:r>
            <a:r>
              <a:rPr lang="en-HK" dirty="0"/>
              <a:t>=50) via Liverpool study.</a:t>
            </a:r>
          </a:p>
        </p:txBody>
      </p:sp>
      <p:sp>
        <p:nvSpPr>
          <p:cNvPr id="38" name="Content Placeholder 37" descr="Column 2, box 2"/>
          <p:cNvSpPr>
            <a:spLocks noGrp="1"/>
          </p:cNvSpPr>
          <p:nvPr>
            <p:ph sz="quarter" idx="20"/>
          </p:nvPr>
        </p:nvSpPr>
        <p:spPr>
          <a:xfrm>
            <a:off x="14618786" y="19624194"/>
            <a:ext cx="13694564" cy="7971487"/>
          </a:xfrm>
          <a:solidFill>
            <a:schemeClr val="bg1"/>
          </a:solidFill>
        </p:spPr>
        <p:txBody>
          <a:bodyPr/>
          <a:lstStyle/>
          <a:p>
            <a:endParaRPr lang="en-GB" b="1" dirty="0"/>
          </a:p>
          <a:p>
            <a:r>
              <a:rPr lang="en-GB" b="1" dirty="0"/>
              <a:t>Datasets </a:t>
            </a:r>
            <a:r>
              <a:rPr lang="en-HK" dirty="0"/>
              <a:t>Liverpool as baseline reproduction - </a:t>
            </a:r>
            <a:r>
              <a:rPr lang="en-HK" dirty="0" err="1"/>
              <a:t>GB_Liverpool</a:t>
            </a:r>
            <a:r>
              <a:rPr lang="en-HK" dirty="0"/>
              <a:t> shapefile (252 regions) and a GBR 2025 </a:t>
            </a:r>
            <a:r>
              <a:rPr lang="en-HK" dirty="0" err="1"/>
              <a:t>WorldPop</a:t>
            </a:r>
            <a:r>
              <a:rPr lang="en-HK" dirty="0"/>
              <a:t> TIF. Comparing result against the repo’s </a:t>
            </a:r>
            <a:r>
              <a:rPr lang="en-HK" dirty="0" err="1"/>
              <a:t>generation.npy</a:t>
            </a:r>
            <a:r>
              <a:rPr lang="en-HK" dirty="0"/>
              <a:t> OD matrix.</a:t>
            </a:r>
          </a:p>
          <a:p>
            <a:r>
              <a:rPr lang="en-HK" dirty="0"/>
              <a:t>Fukuoka - a custom 431-cell grid, JPN 2025 </a:t>
            </a:r>
            <a:r>
              <a:rPr lang="en-HK" dirty="0" err="1"/>
              <a:t>WorldPop</a:t>
            </a:r>
            <a:r>
              <a:rPr lang="en-HK" dirty="0"/>
              <a:t> TIF, and calibration to Fukuoka’s official population (1,620,574) and area (343.39 km²). No ground-truth OD matrix is available, focus on structural plausibility.</a:t>
            </a:r>
          </a:p>
          <a:p>
            <a:endParaRPr lang="en-GB" dirty="0"/>
          </a:p>
        </p:txBody>
      </p:sp>
      <p:sp>
        <p:nvSpPr>
          <p:cNvPr id="35" name="Content Placeholder 34" descr="Column 3, box 1"/>
          <p:cNvSpPr>
            <a:spLocks noGrp="1"/>
          </p:cNvSpPr>
          <p:nvPr>
            <p:ph sz="quarter" idx="17"/>
          </p:nvPr>
        </p:nvSpPr>
        <p:spPr>
          <a:xfrm>
            <a:off x="28674000" y="5857198"/>
            <a:ext cx="13104000" cy="13338000"/>
          </a:xfrm>
          <a:solidFill>
            <a:schemeClr val="bg1"/>
          </a:solidFill>
        </p:spPr>
        <p:txBody>
          <a:bodyPr>
            <a:normAutofit/>
          </a:bodyPr>
          <a:lstStyle/>
          <a:p>
            <a:r>
              <a:rPr lang="en-HK" b="1" dirty="0"/>
              <a:t>Model Performance (Liverpool + transfer logic)</a:t>
            </a:r>
          </a:p>
          <a:p>
            <a:r>
              <a:rPr lang="en-HK" dirty="0"/>
              <a:t>For Liverpool, I ran 10 seeds for each </a:t>
            </a:r>
            <a:r>
              <a:rPr lang="en-HK" dirty="0" err="1"/>
              <a:t>sample_times</a:t>
            </a:r>
            <a:r>
              <a:rPr lang="en-HK" dirty="0"/>
              <a:t> ∈ {5,10,20,50,80} and rescale generated OD to match total flows. The best setting is </a:t>
            </a:r>
            <a:r>
              <a:rPr lang="en-HK" dirty="0" err="1"/>
              <a:t>sample_times</a:t>
            </a:r>
            <a:r>
              <a:rPr lang="en-HK" dirty="0"/>
              <a:t>=50: RMSE ≈ 72.9 ± 1.8, NRMSE ≈ 0.99 ± 0.02, CPC ≈ 0.705 ± 0.006. Increasing beyond 50 gives marginal CPC gains for much higher runtime. I interpret this as a statistical reproduction of the reference matrix, not bitwise equality.</a:t>
            </a:r>
          </a:p>
          <a:p>
            <a:endParaRPr lang="en-HK" dirty="0"/>
          </a:p>
          <a:p>
            <a:endParaRPr lang="en-HK" dirty="0"/>
          </a:p>
          <a:p>
            <a:endParaRPr lang="en-HK" dirty="0"/>
          </a:p>
          <a:p>
            <a:endParaRPr lang="en-HK" dirty="0"/>
          </a:p>
          <a:p>
            <a:endParaRPr lang="en-HK" dirty="0"/>
          </a:p>
          <a:p>
            <a:endParaRPr lang="en-HK" dirty="0"/>
          </a:p>
          <a:p>
            <a:endParaRPr lang="en-HK" b="1" dirty="0"/>
          </a:p>
        </p:txBody>
      </p:sp>
      <p:sp>
        <p:nvSpPr>
          <p:cNvPr id="37" name="Content Placeholder 36" descr="Column 3, box 2"/>
          <p:cNvSpPr>
            <a:spLocks noGrp="1"/>
          </p:cNvSpPr>
          <p:nvPr>
            <p:ph sz="quarter" idx="19"/>
          </p:nvPr>
        </p:nvSpPr>
        <p:spPr>
          <a:xfrm>
            <a:off x="28668279" y="19491211"/>
            <a:ext cx="13104000" cy="3275741"/>
          </a:xfrm>
          <a:solidFill>
            <a:schemeClr val="bg1"/>
          </a:solidFill>
        </p:spPr>
        <p:txBody>
          <a:bodyPr/>
          <a:lstStyle/>
          <a:p>
            <a:r>
              <a:rPr lang="en-GB" b="1" dirty="0"/>
              <a:t>Evaluation of the Performance: </a:t>
            </a:r>
            <a:r>
              <a:rPr lang="en-HK" dirty="0"/>
              <a:t>Major CBD cells all lie within the top 1/3 of inflow/outflow ranks, consistent with Fukuoka’s known polycentric core. Quantile-banded flow networks show strong corridors from southern and western residential cells into central CBDs. </a:t>
            </a:r>
            <a:endParaRPr lang="en-GB" b="1" dirty="0"/>
          </a:p>
        </p:txBody>
      </p:sp>
      <p:sp>
        <p:nvSpPr>
          <p:cNvPr id="33" name="Text Placeholder 32" descr="Contact details"/>
          <p:cNvSpPr>
            <a:spLocks noGrp="1"/>
          </p:cNvSpPr>
          <p:nvPr>
            <p:ph type="body" sz="quarter" idx="13"/>
          </p:nvPr>
        </p:nvSpPr>
        <p:spPr/>
        <p:txBody>
          <a:bodyPr>
            <a:normAutofit/>
          </a:bodyPr>
          <a:lstStyle/>
          <a:p>
            <a:r>
              <a:rPr lang="en-GB" dirty="0"/>
              <a:t>Email: </a:t>
            </a:r>
            <a:r>
              <a:rPr lang="en-GB" u="sng" dirty="0">
                <a:hlinkClick r:id="rId2">
                  <a:extLst>
                    <a:ext uri="{A12FA001-AC4F-418D-AE19-62706E023703}">
                      <ahyp:hlinkClr xmlns:ahyp="http://schemas.microsoft.com/office/drawing/2018/hyperlinkcolor" val="tx"/>
                    </a:ext>
                  </a:extLst>
                </a:hlinkClick>
              </a:rPr>
              <a:t>ka.cheung.25@ucl.ac.uk</a:t>
            </a:r>
            <a:endParaRPr lang="en-GB" u="sng" dirty="0"/>
          </a:p>
          <a:p>
            <a:endParaRPr lang="en-GB" dirty="0"/>
          </a:p>
        </p:txBody>
      </p:sp>
      <p:sp>
        <p:nvSpPr>
          <p:cNvPr id="32" name="Text Placeholder 31" descr="Collaborator logos"/>
          <p:cNvSpPr>
            <a:spLocks noGrp="1"/>
          </p:cNvSpPr>
          <p:nvPr>
            <p:ph type="body" sz="quarter" idx="12"/>
          </p:nvPr>
        </p:nvSpPr>
        <p:spPr/>
        <p:txBody>
          <a:bodyPr/>
          <a:lstStyle/>
          <a:p>
            <a:r>
              <a:rPr lang="en-GB" dirty="0" err="1"/>
              <a:t>Github</a:t>
            </a:r>
            <a:r>
              <a:rPr lang="en-GB" dirty="0"/>
              <a:t>: https://</a:t>
            </a:r>
            <a:r>
              <a:rPr lang="en-GB" dirty="0" err="1"/>
              <a:t>github.com</a:t>
            </a:r>
            <a:r>
              <a:rPr lang="en-GB" dirty="0"/>
              <a:t>/</a:t>
            </a:r>
            <a:r>
              <a:rPr lang="en-GB" dirty="0" err="1"/>
              <a:t>kccheung</a:t>
            </a:r>
            <a:r>
              <a:rPr lang="en-GB" dirty="0"/>
              <a:t>/generate-od-</a:t>
            </a:r>
            <a:r>
              <a:rPr lang="en-GB" dirty="0" err="1"/>
              <a:t>pubtools</a:t>
            </a:r>
            <a:endParaRPr lang="en-GB" dirty="0"/>
          </a:p>
          <a:p>
            <a:endParaRPr lang="en-GB" dirty="0"/>
          </a:p>
        </p:txBody>
      </p:sp>
      <p:pic>
        <p:nvPicPr>
          <p:cNvPr id="9" name="Picture 8">
            <a:extLst>
              <a:ext uri="{FF2B5EF4-FFF2-40B4-BE49-F238E27FC236}">
                <a16:creationId xmlns:a16="http://schemas.microsoft.com/office/drawing/2014/main" id="{B16F93F9-0CB3-53DE-48CF-FF47E095F760}"/>
              </a:ext>
            </a:extLst>
          </p:cNvPr>
          <p:cNvPicPr>
            <a:picLocks noChangeAspect="1"/>
          </p:cNvPicPr>
          <p:nvPr/>
        </p:nvPicPr>
        <p:blipFill>
          <a:blip r:embed="rId3"/>
          <a:stretch>
            <a:fillRect/>
          </a:stretch>
        </p:blipFill>
        <p:spPr>
          <a:xfrm>
            <a:off x="1250951" y="12047016"/>
            <a:ext cx="12695316" cy="6053520"/>
          </a:xfrm>
          <a:prstGeom prst="rect">
            <a:avLst/>
          </a:prstGeom>
        </p:spPr>
      </p:pic>
      <p:sp>
        <p:nvSpPr>
          <p:cNvPr id="10" name="TextBox 9">
            <a:extLst>
              <a:ext uri="{FF2B5EF4-FFF2-40B4-BE49-F238E27FC236}">
                <a16:creationId xmlns:a16="http://schemas.microsoft.com/office/drawing/2014/main" id="{5117043B-3D63-AFB3-DE4D-BE258B437F2C}"/>
              </a:ext>
            </a:extLst>
          </p:cNvPr>
          <p:cNvSpPr txBox="1"/>
          <p:nvPr/>
        </p:nvSpPr>
        <p:spPr>
          <a:xfrm>
            <a:off x="1011865" y="21028236"/>
            <a:ext cx="5628070" cy="6863417"/>
          </a:xfrm>
          <a:prstGeom prst="rect">
            <a:avLst/>
          </a:prstGeom>
          <a:solidFill>
            <a:schemeClr val="bg1"/>
          </a:solidFill>
        </p:spPr>
        <p:txBody>
          <a:bodyPr wrap="square" rtlCol="0">
            <a:spAutoFit/>
          </a:bodyPr>
          <a:lstStyle/>
          <a:p>
            <a:r>
              <a:rPr lang="en-HK" sz="4000" b="1" dirty="0"/>
              <a:t>Goal</a:t>
            </a:r>
            <a:r>
              <a:rPr lang="en-HK" sz="4000" dirty="0"/>
              <a:t>: Use the OD generator to simulate realistic commuting flows over a grid of Fukuoka, supporting transport planning and low-carbon mobility policies, targeting SDG 11 (sustainable mobility) and SDG 10 (reduced inequalities) </a:t>
            </a:r>
          </a:p>
        </p:txBody>
      </p:sp>
      <p:grpSp>
        <p:nvGrpSpPr>
          <p:cNvPr id="22" name="Group 21">
            <a:extLst>
              <a:ext uri="{FF2B5EF4-FFF2-40B4-BE49-F238E27FC236}">
                <a16:creationId xmlns:a16="http://schemas.microsoft.com/office/drawing/2014/main" id="{AD07C347-8B85-68D3-6924-2227D43B0ADD}"/>
              </a:ext>
            </a:extLst>
          </p:cNvPr>
          <p:cNvGrpSpPr/>
          <p:nvPr/>
        </p:nvGrpSpPr>
        <p:grpSpPr>
          <a:xfrm>
            <a:off x="6591345" y="20574712"/>
            <a:ext cx="7885216" cy="7428094"/>
            <a:chOff x="6639935" y="20574712"/>
            <a:chExt cx="7497000" cy="7180430"/>
          </a:xfrm>
        </p:grpSpPr>
        <p:pic>
          <p:nvPicPr>
            <p:cNvPr id="5" name="Picture 4" descr="A map with a number of different colored squares&#10;&#10;AI-generated content may be incorrect.">
              <a:extLst>
                <a:ext uri="{FF2B5EF4-FFF2-40B4-BE49-F238E27FC236}">
                  <a16:creationId xmlns:a16="http://schemas.microsoft.com/office/drawing/2014/main" id="{D5730E72-E46B-7939-DF6C-93243165B385}"/>
                </a:ext>
              </a:extLst>
            </p:cNvPr>
            <p:cNvPicPr>
              <a:picLocks noChangeAspect="1"/>
            </p:cNvPicPr>
            <p:nvPr/>
          </p:nvPicPr>
          <p:blipFill rotWithShape="1">
            <a:blip r:embed="rId4"/>
            <a:srcRect l="-874" t="3361" r="4130" b="6664"/>
            <a:stretch>
              <a:fillRect/>
            </a:stretch>
          </p:blipFill>
          <p:spPr>
            <a:xfrm>
              <a:off x="6639935" y="20623688"/>
              <a:ext cx="7497000" cy="7131454"/>
            </a:xfrm>
            <a:prstGeom prst="rect">
              <a:avLst/>
            </a:prstGeom>
          </p:spPr>
        </p:pic>
        <p:pic>
          <p:nvPicPr>
            <p:cNvPr id="15" name="Picture 14">
              <a:extLst>
                <a:ext uri="{FF2B5EF4-FFF2-40B4-BE49-F238E27FC236}">
                  <a16:creationId xmlns:a16="http://schemas.microsoft.com/office/drawing/2014/main" id="{56EBF39E-CBFB-9941-B77F-1DE7B6F05192}"/>
                </a:ext>
              </a:extLst>
            </p:cNvPr>
            <p:cNvPicPr>
              <a:picLocks noChangeAspect="1"/>
            </p:cNvPicPr>
            <p:nvPr/>
          </p:nvPicPr>
          <p:blipFill>
            <a:blip r:embed="rId5"/>
            <a:stretch>
              <a:fillRect/>
            </a:stretch>
          </p:blipFill>
          <p:spPr>
            <a:xfrm>
              <a:off x="6650470" y="20574712"/>
              <a:ext cx="5988719" cy="7121337"/>
            </a:xfrm>
            <a:prstGeom prst="rect">
              <a:avLst/>
            </a:prstGeom>
          </p:spPr>
        </p:pic>
      </p:grpSp>
      <p:pic>
        <p:nvPicPr>
          <p:cNvPr id="21" name="Picture 20">
            <a:extLst>
              <a:ext uri="{FF2B5EF4-FFF2-40B4-BE49-F238E27FC236}">
                <a16:creationId xmlns:a16="http://schemas.microsoft.com/office/drawing/2014/main" id="{4C4E8C83-0B71-E748-0B34-9E6DF641AC74}"/>
              </a:ext>
            </a:extLst>
          </p:cNvPr>
          <p:cNvPicPr>
            <a:picLocks noChangeAspect="1"/>
          </p:cNvPicPr>
          <p:nvPr/>
        </p:nvPicPr>
        <p:blipFill>
          <a:blip r:embed="rId6"/>
          <a:stretch>
            <a:fillRect/>
          </a:stretch>
        </p:blipFill>
        <p:spPr>
          <a:xfrm>
            <a:off x="35252658" y="10960869"/>
            <a:ext cx="6519621" cy="4346414"/>
          </a:xfrm>
          <a:prstGeom prst="rect">
            <a:avLst/>
          </a:prstGeom>
        </p:spPr>
      </p:pic>
      <p:graphicFrame>
        <p:nvGraphicFramePr>
          <p:cNvPr id="13" name="Table 12">
            <a:extLst>
              <a:ext uri="{FF2B5EF4-FFF2-40B4-BE49-F238E27FC236}">
                <a16:creationId xmlns:a16="http://schemas.microsoft.com/office/drawing/2014/main" id="{517E1192-3BB9-A355-50AD-7FAFB198BC59}"/>
              </a:ext>
            </a:extLst>
          </p:cNvPr>
          <p:cNvGraphicFramePr>
            <a:graphicFrameLocks noGrp="1"/>
          </p:cNvGraphicFramePr>
          <p:nvPr>
            <p:extLst>
              <p:ext uri="{D42A27DB-BD31-4B8C-83A1-F6EECF244321}">
                <p14:modId xmlns:p14="http://schemas.microsoft.com/office/powerpoint/2010/main" val="2914881033"/>
              </p:ext>
            </p:extLst>
          </p:nvPr>
        </p:nvGraphicFramePr>
        <p:xfrm>
          <a:off x="14771186" y="25692408"/>
          <a:ext cx="13333912" cy="1737360"/>
        </p:xfrm>
        <a:graphic>
          <a:graphicData uri="http://schemas.openxmlformats.org/drawingml/2006/table">
            <a:tbl>
              <a:tblPr/>
              <a:tblGrid>
                <a:gridCol w="1999748">
                  <a:extLst>
                    <a:ext uri="{9D8B030D-6E8A-4147-A177-3AD203B41FA5}">
                      <a16:colId xmlns:a16="http://schemas.microsoft.com/office/drawing/2014/main" val="3016565402"/>
                    </a:ext>
                  </a:extLst>
                </a:gridCol>
                <a:gridCol w="1446914">
                  <a:extLst>
                    <a:ext uri="{9D8B030D-6E8A-4147-A177-3AD203B41FA5}">
                      <a16:colId xmlns:a16="http://schemas.microsoft.com/office/drawing/2014/main" val="3209396349"/>
                    </a:ext>
                  </a:extLst>
                </a:gridCol>
                <a:gridCol w="1791418">
                  <a:extLst>
                    <a:ext uri="{9D8B030D-6E8A-4147-A177-3AD203B41FA5}">
                      <a16:colId xmlns:a16="http://schemas.microsoft.com/office/drawing/2014/main" val="4026190868"/>
                    </a:ext>
                  </a:extLst>
                </a:gridCol>
                <a:gridCol w="1779115">
                  <a:extLst>
                    <a:ext uri="{9D8B030D-6E8A-4147-A177-3AD203B41FA5}">
                      <a16:colId xmlns:a16="http://schemas.microsoft.com/office/drawing/2014/main" val="3599853344"/>
                    </a:ext>
                  </a:extLst>
                </a:gridCol>
                <a:gridCol w="3224936">
                  <a:extLst>
                    <a:ext uri="{9D8B030D-6E8A-4147-A177-3AD203B41FA5}">
                      <a16:colId xmlns:a16="http://schemas.microsoft.com/office/drawing/2014/main" val="802896344"/>
                    </a:ext>
                  </a:extLst>
                </a:gridCol>
                <a:gridCol w="3091781">
                  <a:extLst>
                    <a:ext uri="{9D8B030D-6E8A-4147-A177-3AD203B41FA5}">
                      <a16:colId xmlns:a16="http://schemas.microsoft.com/office/drawing/2014/main" val="2570523834"/>
                    </a:ext>
                  </a:extLst>
                </a:gridCol>
              </a:tblGrid>
              <a:tr h="393187">
                <a:tc>
                  <a:txBody>
                    <a:bodyPr/>
                    <a:lstStyle/>
                    <a:p>
                      <a:pPr>
                        <a:buNone/>
                      </a:pPr>
                      <a:r>
                        <a:rPr lang="en-HK" sz="2400" b="1" dirty="0"/>
                        <a:t>City</a:t>
                      </a:r>
                      <a:endParaRPr lang="en-HK"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HK" sz="2400" b="1" dirty="0"/>
                        <a:t>Regions</a:t>
                      </a:r>
                      <a:endParaRPr lang="en-HK"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HK" sz="2400" b="1" dirty="0"/>
                        <a:t>Area (km²)</a:t>
                      </a:r>
                      <a:endParaRPr lang="en-HK"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HK" sz="2400" b="1" dirty="0"/>
                        <a:t>Population</a:t>
                      </a:r>
                      <a:endParaRPr lang="en-HK"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HK" sz="2400" b="1" dirty="0"/>
                        <a:t>OD Matrix Shape</a:t>
                      </a:r>
                      <a:endParaRPr lang="en-HK"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HK" sz="2400" b="1" dirty="0"/>
                        <a:t>Ground truth OD?</a:t>
                      </a:r>
                      <a:endParaRPr lang="en-HK"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88675537"/>
                  </a:ext>
                </a:extLst>
              </a:tr>
              <a:tr h="716988">
                <a:tc>
                  <a:txBody>
                    <a:bodyPr/>
                    <a:lstStyle/>
                    <a:p>
                      <a:pPr>
                        <a:buNone/>
                      </a:pPr>
                      <a:r>
                        <a:rPr lang="en-HK" sz="2400" dirty="0"/>
                        <a:t>Liverpool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HK" sz="2400"/>
                        <a:t>252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HK" sz="2400" dirty="0"/>
                        <a:t>111.8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HK" sz="2400" dirty="0"/>
                        <a:t>508,961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HK" sz="2400" dirty="0"/>
                        <a:t>252 × 252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HK" sz="2400" dirty="0"/>
                        <a:t>Yes (from original </a:t>
                      </a:r>
                    </a:p>
                    <a:p>
                      <a:pPr>
                        <a:buNone/>
                      </a:pPr>
                      <a:r>
                        <a:rPr lang="en-HK" sz="2400" dirty="0"/>
                        <a:t>repository)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79377785"/>
                  </a:ext>
                </a:extLst>
              </a:tr>
              <a:tr h="393187">
                <a:tc>
                  <a:txBody>
                    <a:bodyPr/>
                    <a:lstStyle/>
                    <a:p>
                      <a:pPr>
                        <a:buNone/>
                      </a:pPr>
                      <a:r>
                        <a:rPr lang="en-HK" sz="2400" dirty="0"/>
                        <a:t>Fukuoka City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HK" sz="2400" dirty="0"/>
                        <a:t>431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HK" sz="2400" dirty="0"/>
                        <a:t>343.39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HK" sz="2400" dirty="0"/>
                        <a:t>1,620,574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HK" sz="2400" dirty="0"/>
                        <a:t>431 × 431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HK" sz="2400" dirty="0"/>
                        <a:t>No (generated only)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36227782"/>
                  </a:ext>
                </a:extLst>
              </a:tr>
            </a:tbl>
          </a:graphicData>
        </a:graphic>
      </p:graphicFrame>
      <p:pic>
        <p:nvPicPr>
          <p:cNvPr id="24" name="Picture 23">
            <a:extLst>
              <a:ext uri="{FF2B5EF4-FFF2-40B4-BE49-F238E27FC236}">
                <a16:creationId xmlns:a16="http://schemas.microsoft.com/office/drawing/2014/main" id="{DB2A74CF-1F52-1512-5341-E9B3B45D976A}"/>
              </a:ext>
            </a:extLst>
          </p:cNvPr>
          <p:cNvPicPr>
            <a:picLocks noChangeAspect="1"/>
          </p:cNvPicPr>
          <p:nvPr/>
        </p:nvPicPr>
        <p:blipFill>
          <a:blip r:embed="rId7"/>
          <a:stretch>
            <a:fillRect/>
          </a:stretch>
        </p:blipFill>
        <p:spPr>
          <a:xfrm>
            <a:off x="28863632" y="17386571"/>
            <a:ext cx="7560387" cy="1808627"/>
          </a:xfrm>
          <a:prstGeom prst="rect">
            <a:avLst/>
          </a:prstGeom>
        </p:spPr>
      </p:pic>
      <p:sp>
        <p:nvSpPr>
          <p:cNvPr id="25" name="TextBox 24">
            <a:extLst>
              <a:ext uri="{FF2B5EF4-FFF2-40B4-BE49-F238E27FC236}">
                <a16:creationId xmlns:a16="http://schemas.microsoft.com/office/drawing/2014/main" id="{30E1F295-8FDA-B63B-7B4A-2C510934E0BA}"/>
              </a:ext>
            </a:extLst>
          </p:cNvPr>
          <p:cNvSpPr txBox="1"/>
          <p:nvPr/>
        </p:nvSpPr>
        <p:spPr>
          <a:xfrm>
            <a:off x="28857911" y="13814816"/>
            <a:ext cx="7425006" cy="3539430"/>
          </a:xfrm>
          <a:prstGeom prst="rect">
            <a:avLst/>
          </a:prstGeom>
          <a:noFill/>
        </p:spPr>
        <p:txBody>
          <a:bodyPr wrap="square" rtlCol="0">
            <a:spAutoFit/>
          </a:bodyPr>
          <a:lstStyle/>
          <a:p>
            <a:r>
              <a:rPr lang="en-HK" sz="2800" dirty="0"/>
              <a:t>For Fukuoka, without ground truth </a:t>
            </a:r>
          </a:p>
          <a:p>
            <a:r>
              <a:rPr lang="en-HK" sz="2800" dirty="0"/>
              <a:t>- evaluate global structure:</a:t>
            </a:r>
          </a:p>
          <a:p>
            <a:r>
              <a:rPr lang="en-HK" sz="2800" dirty="0"/>
              <a:t>Corr(pop, </a:t>
            </a:r>
            <a:r>
              <a:rPr lang="en-HK" sz="2800" dirty="0" err="1"/>
              <a:t>out_flow</a:t>
            </a:r>
            <a:r>
              <a:rPr lang="en-HK" sz="2800" dirty="0"/>
              <a:t>) = 0.895 and</a:t>
            </a:r>
          </a:p>
          <a:p>
            <a:r>
              <a:rPr lang="en-HK" sz="2800" dirty="0"/>
              <a:t>Corr(pop, </a:t>
            </a:r>
            <a:r>
              <a:rPr lang="en-HK" sz="2800" dirty="0" err="1"/>
              <a:t>in_flow</a:t>
            </a:r>
            <a:r>
              <a:rPr lang="en-HK" sz="2800" dirty="0"/>
              <a:t>) = 0.852. </a:t>
            </a:r>
          </a:p>
          <a:p>
            <a:r>
              <a:rPr lang="en-HK" sz="2800" dirty="0"/>
              <a:t>- commuting is strongly shaped by population, but not purely proportional, with multiple CBDs acting as both origins and destinations.</a:t>
            </a:r>
            <a:endParaRPr lang="en-US" sz="2800" dirty="0"/>
          </a:p>
        </p:txBody>
      </p:sp>
      <p:pic>
        <p:nvPicPr>
          <p:cNvPr id="27" name="Picture 26">
            <a:extLst>
              <a:ext uri="{FF2B5EF4-FFF2-40B4-BE49-F238E27FC236}">
                <a16:creationId xmlns:a16="http://schemas.microsoft.com/office/drawing/2014/main" id="{38470B0B-4A68-C32A-B775-D0B5B50F73BF}"/>
              </a:ext>
            </a:extLst>
          </p:cNvPr>
          <p:cNvPicPr>
            <a:picLocks noChangeAspect="1"/>
          </p:cNvPicPr>
          <p:nvPr/>
        </p:nvPicPr>
        <p:blipFill>
          <a:blip r:embed="rId8"/>
          <a:stretch>
            <a:fillRect/>
          </a:stretch>
        </p:blipFill>
        <p:spPr>
          <a:xfrm>
            <a:off x="14889579" y="14503930"/>
            <a:ext cx="13095499" cy="5993549"/>
          </a:xfrm>
          <a:prstGeom prst="rect">
            <a:avLst/>
          </a:prstGeom>
        </p:spPr>
      </p:pic>
      <p:sp>
        <p:nvSpPr>
          <p:cNvPr id="39" name="Content Placeholder 38" descr="Column 3, box 3"/>
          <p:cNvSpPr>
            <a:spLocks noGrp="1"/>
          </p:cNvSpPr>
          <p:nvPr>
            <p:ph sz="quarter" idx="21"/>
          </p:nvPr>
        </p:nvSpPr>
        <p:spPr>
          <a:xfrm>
            <a:off x="28674000" y="22766953"/>
            <a:ext cx="13104000" cy="5097155"/>
          </a:xfrm>
          <a:solidFill>
            <a:schemeClr val="bg1"/>
          </a:solidFill>
        </p:spPr>
        <p:txBody>
          <a:bodyPr/>
          <a:lstStyle/>
          <a:p>
            <a:r>
              <a:rPr lang="en-GB" b="1" dirty="0"/>
              <a:t>Discussion and Critical Reflections on SDGs</a:t>
            </a:r>
          </a:p>
          <a:p>
            <a:r>
              <a:rPr lang="en-HK" b="1" dirty="0"/>
              <a:t>SDG 11 (Sustainable Cities):</a:t>
            </a:r>
            <a:r>
              <a:rPr lang="en-HK" dirty="0"/>
              <a:t> Help identify high-demand corridors where extra rail capacity or bus lanes and peripheral zones with weak connectivity to job centres.</a:t>
            </a:r>
          </a:p>
          <a:p>
            <a:r>
              <a:rPr lang="en-HK" b="1" dirty="0"/>
              <a:t>SDG 10 (Reduced Inequalities): </a:t>
            </a:r>
            <a:r>
              <a:rPr lang="en-HK" dirty="0"/>
              <a:t>Cells with high outflow but weak local inflow suggest job-housing imbalances and potential transport poverty. </a:t>
            </a:r>
            <a:endParaRPr lang="en-GB" b="1" dirty="0"/>
          </a:p>
        </p:txBody>
      </p:sp>
      <p:pic>
        <p:nvPicPr>
          <p:cNvPr id="41" name="Picture 40">
            <a:extLst>
              <a:ext uri="{FF2B5EF4-FFF2-40B4-BE49-F238E27FC236}">
                <a16:creationId xmlns:a16="http://schemas.microsoft.com/office/drawing/2014/main" id="{E4147BE1-0E48-2216-8F51-F8F8BC60B20C}"/>
              </a:ext>
            </a:extLst>
          </p:cNvPr>
          <p:cNvPicPr>
            <a:picLocks noChangeAspect="1"/>
          </p:cNvPicPr>
          <p:nvPr/>
        </p:nvPicPr>
        <p:blipFill>
          <a:blip r:embed="rId9"/>
          <a:stretch>
            <a:fillRect/>
          </a:stretch>
        </p:blipFill>
        <p:spPr>
          <a:xfrm>
            <a:off x="28272482" y="10960869"/>
            <a:ext cx="2161378" cy="2687489"/>
          </a:xfrm>
          <a:prstGeom prst="rect">
            <a:avLst/>
          </a:prstGeom>
        </p:spPr>
      </p:pic>
      <p:pic>
        <p:nvPicPr>
          <p:cNvPr id="43" name="Picture 42">
            <a:extLst>
              <a:ext uri="{FF2B5EF4-FFF2-40B4-BE49-F238E27FC236}">
                <a16:creationId xmlns:a16="http://schemas.microsoft.com/office/drawing/2014/main" id="{8992871E-5443-5E5C-6863-10456003D34C}"/>
              </a:ext>
            </a:extLst>
          </p:cNvPr>
          <p:cNvPicPr>
            <a:picLocks noChangeAspect="1"/>
          </p:cNvPicPr>
          <p:nvPr/>
        </p:nvPicPr>
        <p:blipFill>
          <a:blip r:embed="rId10"/>
          <a:stretch>
            <a:fillRect/>
          </a:stretch>
        </p:blipFill>
        <p:spPr>
          <a:xfrm>
            <a:off x="30662223" y="10960869"/>
            <a:ext cx="2161378" cy="2687489"/>
          </a:xfrm>
          <a:prstGeom prst="rect">
            <a:avLst/>
          </a:prstGeom>
        </p:spPr>
      </p:pic>
      <p:pic>
        <p:nvPicPr>
          <p:cNvPr id="45" name="Picture 44">
            <a:extLst>
              <a:ext uri="{FF2B5EF4-FFF2-40B4-BE49-F238E27FC236}">
                <a16:creationId xmlns:a16="http://schemas.microsoft.com/office/drawing/2014/main" id="{F9130D5E-5171-C1DD-AB7D-D853ACCC92BA}"/>
              </a:ext>
            </a:extLst>
          </p:cNvPr>
          <p:cNvPicPr>
            <a:picLocks noChangeAspect="1"/>
          </p:cNvPicPr>
          <p:nvPr/>
        </p:nvPicPr>
        <p:blipFill>
          <a:blip r:embed="rId11"/>
          <a:stretch>
            <a:fillRect/>
          </a:stretch>
        </p:blipFill>
        <p:spPr>
          <a:xfrm>
            <a:off x="33051964" y="10960869"/>
            <a:ext cx="2168315" cy="2687489"/>
          </a:xfrm>
          <a:prstGeom prst="rect">
            <a:avLst/>
          </a:prstGeom>
        </p:spPr>
      </p:pic>
      <p:pic>
        <p:nvPicPr>
          <p:cNvPr id="47" name="Picture 46">
            <a:extLst>
              <a:ext uri="{FF2B5EF4-FFF2-40B4-BE49-F238E27FC236}">
                <a16:creationId xmlns:a16="http://schemas.microsoft.com/office/drawing/2014/main" id="{9C1323A0-0B64-520B-499D-75C319DD5219}"/>
              </a:ext>
            </a:extLst>
          </p:cNvPr>
          <p:cNvPicPr>
            <a:picLocks noChangeAspect="1"/>
          </p:cNvPicPr>
          <p:nvPr/>
        </p:nvPicPr>
        <p:blipFill>
          <a:blip r:embed="rId12"/>
          <a:stretch>
            <a:fillRect/>
          </a:stretch>
        </p:blipFill>
        <p:spPr>
          <a:xfrm>
            <a:off x="37198305" y="15584531"/>
            <a:ext cx="3805408" cy="3805408"/>
          </a:xfrm>
          <a:prstGeom prst="rect">
            <a:avLst/>
          </a:prstGeom>
        </p:spPr>
      </p:pic>
    </p:spTree>
    <p:extLst>
      <p:ext uri="{BB962C8B-B14F-4D97-AF65-F5344CB8AC3E}">
        <p14:creationId xmlns:p14="http://schemas.microsoft.com/office/powerpoint/2010/main" val="3552670003"/>
      </p:ext>
    </p:extLst>
  </p:cSld>
  <p:clrMapOvr>
    <a:masterClrMapping/>
  </p:clrMapOvr>
</p:sld>
</file>

<file path=ppt/theme/theme1.xml><?xml version="1.0" encoding="utf-8"?>
<a:theme xmlns:a="http://schemas.openxmlformats.org/drawingml/2006/main" name="UCL_Black_A0_Landscape_Poster_Theme">
  <a:themeElements>
    <a:clrScheme name="UCL Black Theme">
      <a:dk1>
        <a:sysClr val="windowText" lastClr="000000"/>
      </a:dk1>
      <a:lt1>
        <a:srgbClr val="FFFFFF"/>
      </a:lt1>
      <a:dk2>
        <a:srgbClr val="000000"/>
      </a:dk2>
      <a:lt2>
        <a:srgbClr val="E6E6E6"/>
      </a:lt2>
      <a:accent1>
        <a:srgbClr val="F6BE00"/>
      </a:accent1>
      <a:accent2>
        <a:srgbClr val="B5BD00"/>
      </a:accent2>
      <a:accent3>
        <a:srgbClr val="A4DBE8"/>
      </a:accent3>
      <a:accent4>
        <a:srgbClr val="8C8279"/>
      </a:accent4>
      <a:accent5>
        <a:srgbClr val="EA7600"/>
      </a:accent5>
      <a:accent6>
        <a:srgbClr val="E03C31"/>
      </a:accent6>
      <a:hlink>
        <a:srgbClr val="0563C1"/>
      </a:hlink>
      <a:folHlink>
        <a:srgbClr val="954F72"/>
      </a:folHlink>
    </a:clrScheme>
    <a:fontScheme name="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CL_A0_Landscape_Poster_Master.potx" id="{E6ADF204-7703-4FAF-A4DB-2F2B8C53F31A}" vid="{08D27FD6-0F78-412E-B5C8-B2578D9762C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94ADD47B68F244089BBDDC01A883908" ma:contentTypeVersion="13" ma:contentTypeDescription="Create a new document." ma:contentTypeScope="" ma:versionID="1a95ec089373963790b30efd154ab720">
  <xsd:schema xmlns:xsd="http://www.w3.org/2001/XMLSchema" xmlns:xs="http://www.w3.org/2001/XMLSchema" xmlns:p="http://schemas.microsoft.com/office/2006/metadata/properties" xmlns:ns3="d5fb6ed1-db9c-48a3-a5c6-9c2d850d1a1b" xmlns:ns4="31319a9f-c50a-4d3b-8fa9-492cace4e4c3" targetNamespace="http://schemas.microsoft.com/office/2006/metadata/properties" ma:root="true" ma:fieldsID="638ba751aff1c145b5af88aaaab0b652" ns3:_="" ns4:_="">
    <xsd:import namespace="d5fb6ed1-db9c-48a3-a5c6-9c2d850d1a1b"/>
    <xsd:import namespace="31319a9f-c50a-4d3b-8fa9-492cace4e4c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fb6ed1-db9c-48a3-a5c6-9c2d850d1a1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1319a9f-c50a-4d3b-8fa9-492cace4e4c3"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E35FEB0-B839-4E5E-AADA-024AA63178E7}">
  <ds:schemaRefs>
    <ds:schemaRef ds:uri="http://purl.org/dc/elements/1.1/"/>
    <ds:schemaRef ds:uri="http://schemas.microsoft.com/office/infopath/2007/PartnerControls"/>
    <ds:schemaRef ds:uri="d5fb6ed1-db9c-48a3-a5c6-9c2d850d1a1b"/>
    <ds:schemaRef ds:uri="http://www.w3.org/XML/1998/namespace"/>
    <ds:schemaRef ds:uri="http://schemas.openxmlformats.org/package/2006/metadata/core-properties"/>
    <ds:schemaRef ds:uri="http://purl.org/dc/terms/"/>
    <ds:schemaRef ds:uri="http://schemas.microsoft.com/office/2006/documentManagement/types"/>
    <ds:schemaRef ds:uri="31319a9f-c50a-4d3b-8fa9-492cace4e4c3"/>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E74005A4-B56F-4752-B379-808441D9ECD6}">
  <ds:schemaRefs>
    <ds:schemaRef ds:uri="http://schemas.microsoft.com/sharepoint/v3/contenttype/forms"/>
  </ds:schemaRefs>
</ds:datastoreItem>
</file>

<file path=customXml/itemProps3.xml><?xml version="1.0" encoding="utf-8"?>
<ds:datastoreItem xmlns:ds="http://schemas.openxmlformats.org/officeDocument/2006/customXml" ds:itemID="{3093D280-CC88-44B2-A27A-0AE5D325F8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5fb6ed1-db9c-48a3-a5c6-9c2d850d1a1b"/>
    <ds:schemaRef ds:uri="31319a9f-c50a-4d3b-8fa9-492cace4e4c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UCL_A0_Landscape_Poster_Master</Template>
  <TotalTime>5764</TotalTime>
  <Words>647</Words>
  <Application>Microsoft Macintosh PowerPoint</Application>
  <PresentationFormat>Custom</PresentationFormat>
  <Paragraphs>54</Paragraphs>
  <Slides>1</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vt:i4>
      </vt:variant>
    </vt:vector>
  </HeadingPairs>
  <TitlesOfParts>
    <vt:vector size="3" baseType="lpstr">
      <vt:lpstr>Arial</vt:lpstr>
      <vt:lpstr>UCL_Black_A0_Landscape_Poster_Theme</vt:lpstr>
      <vt:lpstr>Diffusion-based Commuting Flow Generation for Fukuoka City: Adapting a Global OD Model for Sustainable Urban Mobility </vt:lpstr>
    </vt:vector>
  </TitlesOfParts>
  <Company>University College London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A0 Landscape Poster Template</dc:subject>
  <dc:creator>Petterson, Helen</dc:creator>
  <cp:keywords>A0 Landscape Poster</cp:keywords>
  <cp:lastModifiedBy>Cheung, David</cp:lastModifiedBy>
  <cp:revision>11</cp:revision>
  <dcterms:created xsi:type="dcterms:W3CDTF">2020-10-12T16:47:39Z</dcterms:created>
  <dcterms:modified xsi:type="dcterms:W3CDTF">2025-12-10T19:33:25Z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0x010100994ADD47B68F244089BBDDC01A883908</vt:lpwstr>
  </property>
</Properties>
</file>